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7086600" cy="10210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3300"/>
    <a:srgbClr val="33CC33"/>
    <a:srgbClr val="333399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7" autoAdjust="0"/>
    <p:restoredTop sz="95447" autoAdjust="0"/>
  </p:normalViewPr>
  <p:slideViewPr>
    <p:cSldViewPr>
      <p:cViewPr varScale="1">
        <p:scale>
          <a:sx n="103" d="100"/>
          <a:sy n="103" d="100"/>
        </p:scale>
        <p:origin x="1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ís Santos" userId="1bcb44e7-5d82-436c-b2eb-8036fed75eb8" providerId="ADAL" clId="{6DD90F5A-EE82-DA47-AFE8-8E2E6EBEC22E}"/>
    <pc:docChg chg="custSel addSld delSld modSld">
      <pc:chgData name="Luís Santos" userId="1bcb44e7-5d82-436c-b2eb-8036fed75eb8" providerId="ADAL" clId="{6DD90F5A-EE82-DA47-AFE8-8E2E6EBEC22E}" dt="2023-02-19T18:11:30.013" v="2968" actId="20577"/>
      <pc:docMkLst>
        <pc:docMk/>
      </pc:docMkLst>
      <pc:sldChg chg="modSp mod">
        <pc:chgData name="Luís Santos" userId="1bcb44e7-5d82-436c-b2eb-8036fed75eb8" providerId="ADAL" clId="{6DD90F5A-EE82-DA47-AFE8-8E2E6EBEC22E}" dt="2023-02-16T21:28:50.488" v="64" actId="20577"/>
        <pc:sldMkLst>
          <pc:docMk/>
          <pc:sldMk cId="0" sldId="256"/>
        </pc:sldMkLst>
        <pc:spChg chg="mod">
          <ac:chgData name="Luís Santos" userId="1bcb44e7-5d82-436c-b2eb-8036fed75eb8" providerId="ADAL" clId="{6DD90F5A-EE82-DA47-AFE8-8E2E6EBEC22E}" dt="2023-02-16T21:28:50.488" v="64" actId="20577"/>
          <ac:spMkLst>
            <pc:docMk/>
            <pc:sldMk cId="0" sldId="256"/>
            <ac:spMk id="14338" creationId="{00000000-0000-0000-0000-000000000000}"/>
          </ac:spMkLst>
        </pc:spChg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987537244" sldId="257"/>
        </pc:sldMkLst>
      </pc:sldChg>
      <pc:sldChg chg="modSp mod">
        <pc:chgData name="Luís Santos" userId="1bcb44e7-5d82-436c-b2eb-8036fed75eb8" providerId="ADAL" clId="{6DD90F5A-EE82-DA47-AFE8-8E2E6EBEC22E}" dt="2023-02-16T21:25:45.073" v="47" actId="20577"/>
        <pc:sldMkLst>
          <pc:docMk/>
          <pc:sldMk cId="3806416352" sldId="258"/>
        </pc:sldMkLst>
        <pc:spChg chg="mod">
          <ac:chgData name="Luís Santos" userId="1bcb44e7-5d82-436c-b2eb-8036fed75eb8" providerId="ADAL" clId="{6DD90F5A-EE82-DA47-AFE8-8E2E6EBEC22E}" dt="2023-02-16T21:25:45.073" v="47" actId="20577"/>
          <ac:spMkLst>
            <pc:docMk/>
            <pc:sldMk cId="3806416352" sldId="258"/>
            <ac:spMk id="3" creationId="{E04B9124-5D5B-4819-DCC9-D24757AA87B5}"/>
          </ac:spMkLst>
        </pc:spChg>
      </pc:sldChg>
      <pc:sldChg chg="addSp modSp new mod">
        <pc:chgData name="Luís Santos" userId="1bcb44e7-5d82-436c-b2eb-8036fed75eb8" providerId="ADAL" clId="{6DD90F5A-EE82-DA47-AFE8-8E2E6EBEC22E}" dt="2023-02-16T21:39:31.439" v="286" actId="14100"/>
        <pc:sldMkLst>
          <pc:docMk/>
          <pc:sldMk cId="1711574827" sldId="259"/>
        </pc:sldMkLst>
        <pc:spChg chg="mod">
          <ac:chgData name="Luís Santos" userId="1bcb44e7-5d82-436c-b2eb-8036fed75eb8" providerId="ADAL" clId="{6DD90F5A-EE82-DA47-AFE8-8E2E6EBEC22E}" dt="2023-02-16T21:28:59.256" v="74" actId="20577"/>
          <ac:spMkLst>
            <pc:docMk/>
            <pc:sldMk cId="1711574827" sldId="259"/>
            <ac:spMk id="2" creationId="{D5A8FDA3-5ED8-2A93-F961-F3D51EABD703}"/>
          </ac:spMkLst>
        </pc:spChg>
        <pc:spChg chg="mod">
          <ac:chgData name="Luís Santos" userId="1bcb44e7-5d82-436c-b2eb-8036fed75eb8" providerId="ADAL" clId="{6DD90F5A-EE82-DA47-AFE8-8E2E6EBEC22E}" dt="2023-02-16T21:39:16.826" v="283" actId="20577"/>
          <ac:spMkLst>
            <pc:docMk/>
            <pc:sldMk cId="1711574827" sldId="259"/>
            <ac:spMk id="3" creationId="{A7DE540E-95B8-2B54-AC87-7F9EF320FB6B}"/>
          </ac:spMkLst>
        </pc:spChg>
        <pc:picChg chg="add mod">
          <ac:chgData name="Luís Santos" userId="1bcb44e7-5d82-436c-b2eb-8036fed75eb8" providerId="ADAL" clId="{6DD90F5A-EE82-DA47-AFE8-8E2E6EBEC22E}" dt="2023-02-16T21:39:31.439" v="286" actId="14100"/>
          <ac:picMkLst>
            <pc:docMk/>
            <pc:sldMk cId="1711574827" sldId="259"/>
            <ac:picMk id="6" creationId="{CCAE921F-2096-76D3-B010-7D32E5BBFF33}"/>
          </ac:picMkLst>
        </pc:picChg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977522042" sldId="259"/>
        </pc:sldMkLst>
      </pc:sldChg>
      <pc:sldChg chg="addSp delSp modSp add mod modAnim">
        <pc:chgData name="Luís Santos" userId="1bcb44e7-5d82-436c-b2eb-8036fed75eb8" providerId="ADAL" clId="{6DD90F5A-EE82-DA47-AFE8-8E2E6EBEC22E}" dt="2023-02-17T11:11:10.073" v="585"/>
        <pc:sldMkLst>
          <pc:docMk/>
          <pc:sldMk cId="2265065310" sldId="260"/>
        </pc:sldMkLst>
        <pc:spChg chg="mod">
          <ac:chgData name="Luís Santos" userId="1bcb44e7-5d82-436c-b2eb-8036fed75eb8" providerId="ADAL" clId="{6DD90F5A-EE82-DA47-AFE8-8E2E6EBEC22E}" dt="2023-02-17T11:02:58.554" v="354" actId="14100"/>
          <ac:spMkLst>
            <pc:docMk/>
            <pc:sldMk cId="2265065310" sldId="260"/>
            <ac:spMk id="3" creationId="{A7DE540E-95B8-2B54-AC87-7F9EF320FB6B}"/>
          </ac:spMkLst>
        </pc:spChg>
        <pc:spChg chg="add mod">
          <ac:chgData name="Luís Santos" userId="1bcb44e7-5d82-436c-b2eb-8036fed75eb8" providerId="ADAL" clId="{6DD90F5A-EE82-DA47-AFE8-8E2E6EBEC22E}" dt="2023-02-17T11:04:29.874" v="359"/>
          <ac:spMkLst>
            <pc:docMk/>
            <pc:sldMk cId="2265065310" sldId="260"/>
            <ac:spMk id="9" creationId="{1CCB3362-2038-4779-01A7-04BF2FCC137E}"/>
          </ac:spMkLst>
        </pc:spChg>
        <pc:spChg chg="add mod">
          <ac:chgData name="Luís Santos" userId="1bcb44e7-5d82-436c-b2eb-8036fed75eb8" providerId="ADAL" clId="{6DD90F5A-EE82-DA47-AFE8-8E2E6EBEC22E}" dt="2023-02-17T11:06:49.976" v="450" actId="1076"/>
          <ac:spMkLst>
            <pc:docMk/>
            <pc:sldMk cId="2265065310" sldId="260"/>
            <ac:spMk id="10" creationId="{E26E99A1-DC01-4CAE-0AFA-AE148B0BAE8F}"/>
          </ac:spMkLst>
        </pc:spChg>
        <pc:spChg chg="add mod">
          <ac:chgData name="Luís Santos" userId="1bcb44e7-5d82-436c-b2eb-8036fed75eb8" providerId="ADAL" clId="{6DD90F5A-EE82-DA47-AFE8-8E2E6EBEC22E}" dt="2023-02-17T11:11:03.549" v="584" actId="20577"/>
          <ac:spMkLst>
            <pc:docMk/>
            <pc:sldMk cId="2265065310" sldId="260"/>
            <ac:spMk id="11" creationId="{D8BA5909-9FD1-8BCC-600C-B7EFAA17840B}"/>
          </ac:spMkLst>
        </pc:spChg>
        <pc:picChg chg="mod">
          <ac:chgData name="Luís Santos" userId="1bcb44e7-5d82-436c-b2eb-8036fed75eb8" providerId="ADAL" clId="{6DD90F5A-EE82-DA47-AFE8-8E2E6EBEC22E}" dt="2023-02-17T11:03:01.002" v="355" actId="1076"/>
          <ac:picMkLst>
            <pc:docMk/>
            <pc:sldMk cId="2265065310" sldId="260"/>
            <ac:picMk id="6" creationId="{CCAE921F-2096-76D3-B010-7D32E5BBFF33}"/>
          </ac:picMkLst>
        </pc:picChg>
        <pc:cxnChg chg="add del mod">
          <ac:chgData name="Luís Santos" userId="1bcb44e7-5d82-436c-b2eb-8036fed75eb8" providerId="ADAL" clId="{6DD90F5A-EE82-DA47-AFE8-8E2E6EBEC22E}" dt="2023-02-17T11:03:28.861" v="357" actId="478"/>
          <ac:cxnSpMkLst>
            <pc:docMk/>
            <pc:sldMk cId="2265065310" sldId="260"/>
            <ac:cxnSpMk id="8" creationId="{FD0A3AA3-8A83-AA1B-354D-E7C451F22989}"/>
          </ac:cxnSpMkLst>
        </pc:cxnChg>
      </pc:sldChg>
      <pc:sldChg chg="new del">
        <pc:chgData name="Luís Santos" userId="1bcb44e7-5d82-436c-b2eb-8036fed75eb8" providerId="ADAL" clId="{6DD90F5A-EE82-DA47-AFE8-8E2E6EBEC22E}" dt="2023-02-17T11:00:48.710" v="288" actId="2696"/>
        <pc:sldMkLst>
          <pc:docMk/>
          <pc:sldMk cId="2444224002" sldId="260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3721092752" sldId="260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1018327997" sldId="261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251511473" sldId="262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138857237" sldId="263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1816247520" sldId="264"/>
        </pc:sldMkLst>
      </pc:sldChg>
      <pc:sldChg chg="addSp delSp modSp new mod">
        <pc:chgData name="Luís Santos" userId="1bcb44e7-5d82-436c-b2eb-8036fed75eb8" providerId="ADAL" clId="{6DD90F5A-EE82-DA47-AFE8-8E2E6EBEC22E}" dt="2023-02-18T21:33:24.958" v="976" actId="20577"/>
        <pc:sldMkLst>
          <pc:docMk/>
          <pc:sldMk cId="236574783" sldId="272"/>
        </pc:sldMkLst>
        <pc:spChg chg="mod">
          <ac:chgData name="Luís Santos" userId="1bcb44e7-5d82-436c-b2eb-8036fed75eb8" providerId="ADAL" clId="{6DD90F5A-EE82-DA47-AFE8-8E2E6EBEC22E}" dt="2023-02-18T21:17:00.419" v="617" actId="20577"/>
          <ac:spMkLst>
            <pc:docMk/>
            <pc:sldMk cId="236574783" sldId="272"/>
            <ac:spMk id="2" creationId="{B92804DD-A5F4-3DFB-A19E-F3C9185D5B5D}"/>
          </ac:spMkLst>
        </pc:spChg>
        <pc:spChg chg="del">
          <ac:chgData name="Luís Santos" userId="1bcb44e7-5d82-436c-b2eb-8036fed75eb8" providerId="ADAL" clId="{6DD90F5A-EE82-DA47-AFE8-8E2E6EBEC22E}" dt="2023-02-18T21:17:06.925" v="618" actId="478"/>
          <ac:spMkLst>
            <pc:docMk/>
            <pc:sldMk cId="236574783" sldId="272"/>
            <ac:spMk id="3" creationId="{B24E0433-FB58-C256-8811-DEFCFDBBA7C4}"/>
          </ac:spMkLst>
        </pc:spChg>
        <pc:spChg chg="add del mod">
          <ac:chgData name="Luís Santos" userId="1bcb44e7-5d82-436c-b2eb-8036fed75eb8" providerId="ADAL" clId="{6DD90F5A-EE82-DA47-AFE8-8E2E6EBEC22E}" dt="2023-02-18T21:20:59.436" v="622" actId="478"/>
          <ac:spMkLst>
            <pc:docMk/>
            <pc:sldMk cId="236574783" sldId="272"/>
            <ac:spMk id="7" creationId="{554491CB-B1A2-7E74-0D8E-931B5EA5B506}"/>
          </ac:spMkLst>
        </pc:spChg>
        <pc:spChg chg="add mod">
          <ac:chgData name="Luís Santos" userId="1bcb44e7-5d82-436c-b2eb-8036fed75eb8" providerId="ADAL" clId="{6DD90F5A-EE82-DA47-AFE8-8E2E6EBEC22E}" dt="2023-02-18T21:22:22.222" v="637" actId="1076"/>
          <ac:spMkLst>
            <pc:docMk/>
            <pc:sldMk cId="236574783" sldId="272"/>
            <ac:spMk id="8" creationId="{1094454F-8F33-3FAE-DB96-38424C128C04}"/>
          </ac:spMkLst>
        </pc:spChg>
        <pc:spChg chg="add mod">
          <ac:chgData name="Luís Santos" userId="1bcb44e7-5d82-436c-b2eb-8036fed75eb8" providerId="ADAL" clId="{6DD90F5A-EE82-DA47-AFE8-8E2E6EBEC22E}" dt="2023-02-18T21:32:39.398" v="956" actId="1035"/>
          <ac:spMkLst>
            <pc:docMk/>
            <pc:sldMk cId="236574783" sldId="272"/>
            <ac:spMk id="9" creationId="{BB55C208-9C38-2115-2564-5DA918AAA8C2}"/>
          </ac:spMkLst>
        </pc:spChg>
        <pc:spChg chg="add mod">
          <ac:chgData name="Luís Santos" userId="1bcb44e7-5d82-436c-b2eb-8036fed75eb8" providerId="ADAL" clId="{6DD90F5A-EE82-DA47-AFE8-8E2E6EBEC22E}" dt="2023-02-18T21:32:45.948" v="968" actId="1035"/>
          <ac:spMkLst>
            <pc:docMk/>
            <pc:sldMk cId="236574783" sldId="272"/>
            <ac:spMk id="10" creationId="{5115511B-4EA1-F19B-A4B9-C5836A24DF93}"/>
          </ac:spMkLst>
        </pc:spChg>
        <pc:spChg chg="add mod">
          <ac:chgData name="Luís Santos" userId="1bcb44e7-5d82-436c-b2eb-8036fed75eb8" providerId="ADAL" clId="{6DD90F5A-EE82-DA47-AFE8-8E2E6EBEC22E}" dt="2023-02-18T21:33:24.958" v="976" actId="20577"/>
          <ac:spMkLst>
            <pc:docMk/>
            <pc:sldMk cId="236574783" sldId="272"/>
            <ac:spMk id="11" creationId="{52177E32-CD82-2C9A-96AB-B87725493C0C}"/>
          </ac:spMkLst>
        </pc:spChg>
        <pc:picChg chg="add mod">
          <ac:chgData name="Luís Santos" userId="1bcb44e7-5d82-436c-b2eb-8036fed75eb8" providerId="ADAL" clId="{6DD90F5A-EE82-DA47-AFE8-8E2E6EBEC22E}" dt="2023-02-18T21:21:59.734" v="623" actId="1076"/>
          <ac:picMkLst>
            <pc:docMk/>
            <pc:sldMk cId="236574783" sldId="272"/>
            <ac:picMk id="6" creationId="{E4911E9A-F09C-1D4E-C8EF-8687094D0DBA}"/>
          </ac:picMkLst>
        </pc:picChg>
      </pc:sldChg>
      <pc:sldChg chg="addSp delSp modSp add mod">
        <pc:chgData name="Luís Santos" userId="1bcb44e7-5d82-436c-b2eb-8036fed75eb8" providerId="ADAL" clId="{6DD90F5A-EE82-DA47-AFE8-8E2E6EBEC22E}" dt="2023-02-18T21:37:20.052" v="1068" actId="1076"/>
        <pc:sldMkLst>
          <pc:docMk/>
          <pc:sldMk cId="285125403" sldId="273"/>
        </pc:sldMkLst>
        <pc:spChg chg="add mod">
          <ac:chgData name="Luís Santos" userId="1bcb44e7-5d82-436c-b2eb-8036fed75eb8" providerId="ADAL" clId="{6DD90F5A-EE82-DA47-AFE8-8E2E6EBEC22E}" dt="2023-02-18T21:37:20.052" v="1068" actId="1076"/>
          <ac:spMkLst>
            <pc:docMk/>
            <pc:sldMk cId="285125403" sldId="273"/>
            <ac:spMk id="3" creationId="{FDBAD52C-080D-04DA-B3A9-CC3765956B9D}"/>
          </ac:spMkLst>
        </pc:spChg>
        <pc:spChg chg="mod">
          <ac:chgData name="Luís Santos" userId="1bcb44e7-5d82-436c-b2eb-8036fed75eb8" providerId="ADAL" clId="{6DD90F5A-EE82-DA47-AFE8-8E2E6EBEC22E}" dt="2023-02-18T21:35:07.182" v="985" actId="20577"/>
          <ac:spMkLst>
            <pc:docMk/>
            <pc:sldMk cId="285125403" sldId="273"/>
            <ac:spMk id="8" creationId="{1094454F-8F33-3FAE-DB96-38424C128C04}"/>
          </ac:spMkLst>
        </pc:spChg>
        <pc:spChg chg="mod">
          <ac:chgData name="Luís Santos" userId="1bcb44e7-5d82-436c-b2eb-8036fed75eb8" providerId="ADAL" clId="{6DD90F5A-EE82-DA47-AFE8-8E2E6EBEC22E}" dt="2023-02-18T21:35:53.237" v="1004" actId="16959"/>
          <ac:spMkLst>
            <pc:docMk/>
            <pc:sldMk cId="285125403" sldId="273"/>
            <ac:spMk id="9" creationId="{BB55C208-9C38-2115-2564-5DA918AAA8C2}"/>
          </ac:spMkLst>
        </pc:spChg>
        <pc:spChg chg="mod">
          <ac:chgData name="Luís Santos" userId="1bcb44e7-5d82-436c-b2eb-8036fed75eb8" providerId="ADAL" clId="{6DD90F5A-EE82-DA47-AFE8-8E2E6EBEC22E}" dt="2023-02-18T21:36:01.941" v="1008" actId="20577"/>
          <ac:spMkLst>
            <pc:docMk/>
            <pc:sldMk cId="285125403" sldId="273"/>
            <ac:spMk id="10" creationId="{5115511B-4EA1-F19B-A4B9-C5836A24DF93}"/>
          </ac:spMkLst>
        </pc:spChg>
        <pc:spChg chg="mod">
          <ac:chgData name="Luís Santos" userId="1bcb44e7-5d82-436c-b2eb-8036fed75eb8" providerId="ADAL" clId="{6DD90F5A-EE82-DA47-AFE8-8E2E6EBEC22E}" dt="2023-02-18T21:36:11.018" v="1009" actId="1076"/>
          <ac:spMkLst>
            <pc:docMk/>
            <pc:sldMk cId="285125403" sldId="273"/>
            <ac:spMk id="11" creationId="{52177E32-CD82-2C9A-96AB-B87725493C0C}"/>
          </ac:spMkLst>
        </pc:spChg>
        <pc:picChg chg="del">
          <ac:chgData name="Luís Santos" userId="1bcb44e7-5d82-436c-b2eb-8036fed75eb8" providerId="ADAL" clId="{6DD90F5A-EE82-DA47-AFE8-8E2E6EBEC22E}" dt="2023-02-18T21:35:23.845" v="990" actId="478"/>
          <ac:picMkLst>
            <pc:docMk/>
            <pc:sldMk cId="285125403" sldId="273"/>
            <ac:picMk id="6" creationId="{E4911E9A-F09C-1D4E-C8EF-8687094D0DBA}"/>
          </ac:picMkLst>
        </pc:picChg>
      </pc:sldChg>
      <pc:sldChg chg="addSp modSp new mod modAnim">
        <pc:chgData name="Luís Santos" userId="1bcb44e7-5d82-436c-b2eb-8036fed75eb8" providerId="ADAL" clId="{6DD90F5A-EE82-DA47-AFE8-8E2E6EBEC22E}" dt="2023-02-18T21:50:57.522" v="1232" actId="14100"/>
        <pc:sldMkLst>
          <pc:docMk/>
          <pc:sldMk cId="2487706784" sldId="274"/>
        </pc:sldMkLst>
        <pc:spChg chg="mod">
          <ac:chgData name="Luís Santos" userId="1bcb44e7-5d82-436c-b2eb-8036fed75eb8" providerId="ADAL" clId="{6DD90F5A-EE82-DA47-AFE8-8E2E6EBEC22E}" dt="2023-02-18T21:38:19.612" v="1092" actId="20577"/>
          <ac:spMkLst>
            <pc:docMk/>
            <pc:sldMk cId="2487706784" sldId="274"/>
            <ac:spMk id="2" creationId="{37F21D56-2D44-20B5-719C-E50D7117C762}"/>
          </ac:spMkLst>
        </pc:spChg>
        <pc:spChg chg="mod">
          <ac:chgData name="Luís Santos" userId="1bcb44e7-5d82-436c-b2eb-8036fed75eb8" providerId="ADAL" clId="{6DD90F5A-EE82-DA47-AFE8-8E2E6EBEC22E}" dt="2023-02-18T21:50:50.687" v="1231" actId="404"/>
          <ac:spMkLst>
            <pc:docMk/>
            <pc:sldMk cId="2487706784" sldId="274"/>
            <ac:spMk id="3" creationId="{FB85BFDD-DF62-BFFE-8284-C496D47D39D2}"/>
          </ac:spMkLst>
        </pc:spChg>
        <pc:picChg chg="add mod">
          <ac:chgData name="Luís Santos" userId="1bcb44e7-5d82-436c-b2eb-8036fed75eb8" providerId="ADAL" clId="{6DD90F5A-EE82-DA47-AFE8-8E2E6EBEC22E}" dt="2023-02-18T21:50:57.522" v="1232" actId="14100"/>
          <ac:picMkLst>
            <pc:docMk/>
            <pc:sldMk cId="2487706784" sldId="274"/>
            <ac:picMk id="6" creationId="{9A739104-0E38-3EBD-976A-63C770E0008D}"/>
          </ac:picMkLst>
        </pc:picChg>
      </pc:sldChg>
      <pc:sldChg chg="addSp modSp new mod modAnim">
        <pc:chgData name="Luís Santos" userId="1bcb44e7-5d82-436c-b2eb-8036fed75eb8" providerId="ADAL" clId="{6DD90F5A-EE82-DA47-AFE8-8E2E6EBEC22E}" dt="2023-02-18T21:57:52.087" v="1440"/>
        <pc:sldMkLst>
          <pc:docMk/>
          <pc:sldMk cId="1508513110" sldId="275"/>
        </pc:sldMkLst>
        <pc:spChg chg="mod">
          <ac:chgData name="Luís Santos" userId="1bcb44e7-5d82-436c-b2eb-8036fed75eb8" providerId="ADAL" clId="{6DD90F5A-EE82-DA47-AFE8-8E2E6EBEC22E}" dt="2023-02-18T21:51:59.823" v="1270" actId="20577"/>
          <ac:spMkLst>
            <pc:docMk/>
            <pc:sldMk cId="1508513110" sldId="275"/>
            <ac:spMk id="2" creationId="{DB836A63-EAAF-FD29-9B0E-4C60A5543658}"/>
          </ac:spMkLst>
        </pc:spChg>
        <pc:spChg chg="mod">
          <ac:chgData name="Luís Santos" userId="1bcb44e7-5d82-436c-b2eb-8036fed75eb8" providerId="ADAL" clId="{6DD90F5A-EE82-DA47-AFE8-8E2E6EBEC22E}" dt="2023-02-18T21:55:45.944" v="1385" actId="14100"/>
          <ac:spMkLst>
            <pc:docMk/>
            <pc:sldMk cId="1508513110" sldId="275"/>
            <ac:spMk id="3" creationId="{36353C7D-F9E6-DBD0-05C4-0712FAE209F8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7" creationId="{87F0D52E-FB63-01C0-950D-928AC86FD605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8" creationId="{0BEF1CBC-9F74-6EC4-78CA-EBF3636A9F23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9" creationId="{66F02C6C-35C3-B1A5-B162-8B2216898F2A}"/>
          </ac:spMkLst>
        </pc:spChg>
        <pc:grpChg chg="add mod">
          <ac:chgData name="Luís Santos" userId="1bcb44e7-5d82-436c-b2eb-8036fed75eb8" providerId="ADAL" clId="{6DD90F5A-EE82-DA47-AFE8-8E2E6EBEC22E}" dt="2023-02-18T21:57:42.751" v="1439" actId="164"/>
          <ac:grpSpMkLst>
            <pc:docMk/>
            <pc:sldMk cId="1508513110" sldId="275"/>
            <ac:grpSpMk id="10" creationId="{B4EF263B-F7ED-EE21-4F72-E454708379C8}"/>
          </ac:grpSpMkLst>
        </pc:grpChg>
        <pc:picChg chg="add mod">
          <ac:chgData name="Luís Santos" userId="1bcb44e7-5d82-436c-b2eb-8036fed75eb8" providerId="ADAL" clId="{6DD90F5A-EE82-DA47-AFE8-8E2E6EBEC22E}" dt="2023-02-18T21:57:42.751" v="1439" actId="164"/>
          <ac:picMkLst>
            <pc:docMk/>
            <pc:sldMk cId="1508513110" sldId="275"/>
            <ac:picMk id="6" creationId="{8F901234-8379-D0A2-CE6D-357C54BFDD98}"/>
          </ac:picMkLst>
        </pc:picChg>
      </pc:sldChg>
      <pc:sldChg chg="addSp delSp modSp add mod delAnim modAnim">
        <pc:chgData name="Luís Santos" userId="1bcb44e7-5d82-436c-b2eb-8036fed75eb8" providerId="ADAL" clId="{6DD90F5A-EE82-DA47-AFE8-8E2E6EBEC22E}" dt="2023-02-18T22:31:34.456" v="1511"/>
        <pc:sldMkLst>
          <pc:docMk/>
          <pc:sldMk cId="3102421799" sldId="276"/>
        </pc:sldMkLst>
        <pc:spChg chg="mod">
          <ac:chgData name="Luís Santos" userId="1bcb44e7-5d82-436c-b2eb-8036fed75eb8" providerId="ADAL" clId="{6DD90F5A-EE82-DA47-AFE8-8E2E6EBEC22E}" dt="2023-02-18T22:11:47.849" v="1494" actId="14100"/>
          <ac:spMkLst>
            <pc:docMk/>
            <pc:sldMk cId="3102421799" sldId="276"/>
            <ac:spMk id="3" creationId="{FB85BFDD-DF62-BFFE-8284-C496D47D39D2}"/>
          </ac:spMkLst>
        </pc:spChg>
        <pc:picChg chg="del">
          <ac:chgData name="Luís Santos" userId="1bcb44e7-5d82-436c-b2eb-8036fed75eb8" providerId="ADAL" clId="{6DD90F5A-EE82-DA47-AFE8-8E2E6EBEC22E}" dt="2023-02-18T22:03:15.563" v="1459" actId="478"/>
          <ac:picMkLst>
            <pc:docMk/>
            <pc:sldMk cId="3102421799" sldId="276"/>
            <ac:picMk id="6" creationId="{9A739104-0E38-3EBD-976A-63C770E0008D}"/>
          </ac:picMkLst>
        </pc:picChg>
        <pc:picChg chg="add del">
          <ac:chgData name="Luís Santos" userId="1bcb44e7-5d82-436c-b2eb-8036fed75eb8" providerId="ADAL" clId="{6DD90F5A-EE82-DA47-AFE8-8E2E6EBEC22E}" dt="2023-02-18T22:30:16.230" v="1496" actId="478"/>
          <ac:picMkLst>
            <pc:docMk/>
            <pc:sldMk cId="3102421799" sldId="276"/>
            <ac:picMk id="7" creationId="{E1CD1952-98A8-6153-D948-E5165ECB4C16}"/>
          </ac:picMkLst>
        </pc:picChg>
        <pc:picChg chg="add mod">
          <ac:chgData name="Luís Santos" userId="1bcb44e7-5d82-436c-b2eb-8036fed75eb8" providerId="ADAL" clId="{6DD90F5A-EE82-DA47-AFE8-8E2E6EBEC22E}" dt="2023-02-18T22:31:23.508" v="1509" actId="1036"/>
          <ac:picMkLst>
            <pc:docMk/>
            <pc:sldMk cId="3102421799" sldId="276"/>
            <ac:picMk id="8" creationId="{EFCC9A40-2D94-C5AB-5281-69BC7C87B1E9}"/>
          </ac:picMkLst>
        </pc:picChg>
        <pc:picChg chg="add mod">
          <ac:chgData name="Luís Santos" userId="1bcb44e7-5d82-436c-b2eb-8036fed75eb8" providerId="ADAL" clId="{6DD90F5A-EE82-DA47-AFE8-8E2E6EBEC22E}" dt="2023-02-18T22:31:23.508" v="1509" actId="1036"/>
          <ac:picMkLst>
            <pc:docMk/>
            <pc:sldMk cId="3102421799" sldId="276"/>
            <ac:picMk id="9" creationId="{6E005E06-3B54-FBA2-55D0-559CF0BF911D}"/>
          </ac:picMkLst>
        </pc:picChg>
      </pc:sldChg>
      <pc:sldChg chg="modSp new mod">
        <pc:chgData name="Luís Santos" userId="1bcb44e7-5d82-436c-b2eb-8036fed75eb8" providerId="ADAL" clId="{6DD90F5A-EE82-DA47-AFE8-8E2E6EBEC22E}" dt="2023-02-18T22:55:27.381" v="1859" actId="20577"/>
        <pc:sldMkLst>
          <pc:docMk/>
          <pc:sldMk cId="4277252681" sldId="277"/>
        </pc:sldMkLst>
        <pc:spChg chg="mod">
          <ac:chgData name="Luís Santos" userId="1bcb44e7-5d82-436c-b2eb-8036fed75eb8" providerId="ADAL" clId="{6DD90F5A-EE82-DA47-AFE8-8E2E6EBEC22E}" dt="2023-02-18T22:55:27.381" v="1859" actId="20577"/>
          <ac:spMkLst>
            <pc:docMk/>
            <pc:sldMk cId="4277252681" sldId="277"/>
            <ac:spMk id="2" creationId="{9DCE5676-0D03-5056-5FC2-B3B1948EE4C5}"/>
          </ac:spMkLst>
        </pc:spChg>
        <pc:spChg chg="mod">
          <ac:chgData name="Luís Santos" userId="1bcb44e7-5d82-436c-b2eb-8036fed75eb8" providerId="ADAL" clId="{6DD90F5A-EE82-DA47-AFE8-8E2E6EBEC22E}" dt="2023-02-18T22:46:51.334" v="1850" actId="20577"/>
          <ac:spMkLst>
            <pc:docMk/>
            <pc:sldMk cId="4277252681" sldId="277"/>
            <ac:spMk id="3" creationId="{106F98F3-550A-B276-EC1D-781E070B1769}"/>
          </ac:spMkLst>
        </pc:spChg>
      </pc:sldChg>
      <pc:sldChg chg="addSp delSp modSp new mod">
        <pc:chgData name="Luís Santos" userId="1bcb44e7-5d82-436c-b2eb-8036fed75eb8" providerId="ADAL" clId="{6DD90F5A-EE82-DA47-AFE8-8E2E6EBEC22E}" dt="2023-02-18T22:57:06.503" v="1866" actId="1076"/>
        <pc:sldMkLst>
          <pc:docMk/>
          <pc:sldMk cId="112991084" sldId="278"/>
        </pc:sldMkLst>
        <pc:spChg chg="mod">
          <ac:chgData name="Luís Santos" userId="1bcb44e7-5d82-436c-b2eb-8036fed75eb8" providerId="ADAL" clId="{6DD90F5A-EE82-DA47-AFE8-8E2E6EBEC22E}" dt="2023-02-18T22:55:46.305" v="1863"/>
          <ac:spMkLst>
            <pc:docMk/>
            <pc:sldMk cId="112991084" sldId="278"/>
            <ac:spMk id="2" creationId="{32FFB0F1-426F-6730-D1E7-6C20E286F357}"/>
          </ac:spMkLst>
        </pc:spChg>
        <pc:spChg chg="del">
          <ac:chgData name="Luís Santos" userId="1bcb44e7-5d82-436c-b2eb-8036fed75eb8" providerId="ADAL" clId="{6DD90F5A-EE82-DA47-AFE8-8E2E6EBEC22E}" dt="2023-02-18T22:55:56.852" v="1864" actId="478"/>
          <ac:spMkLst>
            <pc:docMk/>
            <pc:sldMk cId="112991084" sldId="278"/>
            <ac:spMk id="3" creationId="{BA8B6785-1A88-282F-69BA-0A01C2702FA9}"/>
          </ac:spMkLst>
        </pc:spChg>
        <pc:picChg chg="add mod">
          <ac:chgData name="Luís Santos" userId="1bcb44e7-5d82-436c-b2eb-8036fed75eb8" providerId="ADAL" clId="{6DD90F5A-EE82-DA47-AFE8-8E2E6EBEC22E}" dt="2023-02-18T22:57:06.503" v="1866" actId="1076"/>
          <ac:picMkLst>
            <pc:docMk/>
            <pc:sldMk cId="112991084" sldId="278"/>
            <ac:picMk id="6" creationId="{F19748A0-CD86-53B1-4BEB-D6D810345F74}"/>
          </ac:picMkLst>
        </pc:picChg>
      </pc:sldChg>
      <pc:sldChg chg="addSp delSp modSp new mod modAnim">
        <pc:chgData name="Luís Santos" userId="1bcb44e7-5d82-436c-b2eb-8036fed75eb8" providerId="ADAL" clId="{6DD90F5A-EE82-DA47-AFE8-8E2E6EBEC22E}" dt="2023-02-18T23:02:42.082" v="1926"/>
        <pc:sldMkLst>
          <pc:docMk/>
          <pc:sldMk cId="1355086048" sldId="279"/>
        </pc:sldMkLst>
        <pc:spChg chg="mod">
          <ac:chgData name="Luís Santos" userId="1bcb44e7-5d82-436c-b2eb-8036fed75eb8" providerId="ADAL" clId="{6DD90F5A-EE82-DA47-AFE8-8E2E6EBEC22E}" dt="2023-02-18T22:57:16.383" v="1868"/>
          <ac:spMkLst>
            <pc:docMk/>
            <pc:sldMk cId="1355086048" sldId="279"/>
            <ac:spMk id="2" creationId="{A23051D7-6F34-FC35-B5E4-AE3BB02E1750}"/>
          </ac:spMkLst>
        </pc:spChg>
        <pc:spChg chg="del">
          <ac:chgData name="Luís Santos" userId="1bcb44e7-5d82-436c-b2eb-8036fed75eb8" providerId="ADAL" clId="{6DD90F5A-EE82-DA47-AFE8-8E2E6EBEC22E}" dt="2023-02-18T22:57:33.741" v="1869" actId="478"/>
          <ac:spMkLst>
            <pc:docMk/>
            <pc:sldMk cId="1355086048" sldId="279"/>
            <ac:spMk id="3" creationId="{9592D191-B54A-E6CB-4D9F-74CDC0B0DDAF}"/>
          </ac:spMkLst>
        </pc:spChg>
        <pc:spChg chg="add mod">
          <ac:chgData name="Luís Santos" userId="1bcb44e7-5d82-436c-b2eb-8036fed75eb8" providerId="ADAL" clId="{6DD90F5A-EE82-DA47-AFE8-8E2E6EBEC22E}" dt="2023-02-18T23:01:00.016" v="1911" actId="2711"/>
          <ac:spMkLst>
            <pc:docMk/>
            <pc:sldMk cId="1355086048" sldId="279"/>
            <ac:spMk id="15" creationId="{BFF44BAD-60DD-44F6-6B7D-24802D61D735}"/>
          </ac:spMkLst>
        </pc:spChg>
        <pc:spChg chg="add mod">
          <ac:chgData name="Luís Santos" userId="1bcb44e7-5d82-436c-b2eb-8036fed75eb8" providerId="ADAL" clId="{6DD90F5A-EE82-DA47-AFE8-8E2E6EBEC22E}" dt="2023-02-18T23:01:14.382" v="1922" actId="20577"/>
          <ac:spMkLst>
            <pc:docMk/>
            <pc:sldMk cId="1355086048" sldId="279"/>
            <ac:spMk id="16" creationId="{A09348D0-4D81-7CDA-6F43-92C416DC41DA}"/>
          </ac:spMkLst>
        </pc:spChg>
        <pc:picChg chg="add mod">
          <ac:chgData name="Luís Santos" userId="1bcb44e7-5d82-436c-b2eb-8036fed75eb8" providerId="ADAL" clId="{6DD90F5A-EE82-DA47-AFE8-8E2E6EBEC22E}" dt="2023-02-18T23:00:03.646" v="1893" actId="1076"/>
          <ac:picMkLst>
            <pc:docMk/>
            <pc:sldMk cId="1355086048" sldId="279"/>
            <ac:picMk id="6" creationId="{1E756FD2-E2FA-2BC3-917E-D38E47416CE6}"/>
          </ac:picMkLst>
        </pc:picChg>
        <pc:picChg chg="add mod">
          <ac:chgData name="Luís Santos" userId="1bcb44e7-5d82-436c-b2eb-8036fed75eb8" providerId="ADAL" clId="{6DD90F5A-EE82-DA47-AFE8-8E2E6EBEC22E}" dt="2023-02-18T22:59:57.342" v="1892" actId="1076"/>
          <ac:picMkLst>
            <pc:docMk/>
            <pc:sldMk cId="1355086048" sldId="279"/>
            <ac:picMk id="7" creationId="{5CF683B6-D405-1672-1DC3-E97A204D4B36}"/>
          </ac:picMkLst>
        </pc:picChg>
        <pc:picChg chg="add mod">
          <ac:chgData name="Luís Santos" userId="1bcb44e7-5d82-436c-b2eb-8036fed75eb8" providerId="ADAL" clId="{6DD90F5A-EE82-DA47-AFE8-8E2E6EBEC22E}" dt="2023-02-18T22:59:42.279" v="1891" actId="1076"/>
          <ac:picMkLst>
            <pc:docMk/>
            <pc:sldMk cId="1355086048" sldId="279"/>
            <ac:picMk id="8" creationId="{C8505B0C-B406-E9D4-DDF2-554406F17C2F}"/>
          </ac:picMkLst>
        </pc:picChg>
        <pc:picChg chg="add del">
          <ac:chgData name="Luís Santos" userId="1bcb44e7-5d82-436c-b2eb-8036fed75eb8" providerId="ADAL" clId="{6DD90F5A-EE82-DA47-AFE8-8E2E6EBEC22E}" dt="2023-02-18T23:00:33.406" v="1898"/>
          <ac:picMkLst>
            <pc:docMk/>
            <pc:sldMk cId="1355086048" sldId="279"/>
            <ac:picMk id="11" creationId="{FAA09687-902A-E2B3-8565-1B78716F96E6}"/>
          </ac:picMkLst>
        </pc:picChg>
        <pc:cxnChg chg="add mod">
          <ac:chgData name="Luís Santos" userId="1bcb44e7-5d82-436c-b2eb-8036fed75eb8" providerId="ADAL" clId="{6DD90F5A-EE82-DA47-AFE8-8E2E6EBEC22E}" dt="2023-02-18T23:00:24.910" v="1896" actId="1582"/>
          <ac:cxnSpMkLst>
            <pc:docMk/>
            <pc:sldMk cId="1355086048" sldId="279"/>
            <ac:cxnSpMk id="10" creationId="{41A0B004-0C95-4E20-0DF1-BDEF7B7BA493}"/>
          </ac:cxnSpMkLst>
        </pc:cxnChg>
        <pc:cxnChg chg="add mod">
          <ac:chgData name="Luís Santos" userId="1bcb44e7-5d82-436c-b2eb-8036fed75eb8" providerId="ADAL" clId="{6DD90F5A-EE82-DA47-AFE8-8E2E6EBEC22E}" dt="2023-02-18T23:00:44.221" v="1901" actId="14100"/>
          <ac:cxnSpMkLst>
            <pc:docMk/>
            <pc:sldMk cId="1355086048" sldId="279"/>
            <ac:cxnSpMk id="12" creationId="{3462DD7C-9D2F-5E2A-307B-1BB6B3823D6C}"/>
          </ac:cxnSpMkLst>
        </pc:cxnChg>
      </pc:sldChg>
      <pc:sldChg chg="addSp delSp modSp new mod modAnim">
        <pc:chgData name="Luís Santos" userId="1bcb44e7-5d82-436c-b2eb-8036fed75eb8" providerId="ADAL" clId="{6DD90F5A-EE82-DA47-AFE8-8E2E6EBEC22E}" dt="2023-02-19T15:13:57.516" v="2056"/>
        <pc:sldMkLst>
          <pc:docMk/>
          <pc:sldMk cId="2524131460" sldId="280"/>
        </pc:sldMkLst>
        <pc:spChg chg="mod">
          <ac:chgData name="Luís Santos" userId="1bcb44e7-5d82-436c-b2eb-8036fed75eb8" providerId="ADAL" clId="{6DD90F5A-EE82-DA47-AFE8-8E2E6EBEC22E}" dt="2023-02-19T15:07:12.150" v="1955" actId="20577"/>
          <ac:spMkLst>
            <pc:docMk/>
            <pc:sldMk cId="2524131460" sldId="280"/>
            <ac:spMk id="2" creationId="{5B748E9B-76D0-DA93-88F2-6A8E92626EF4}"/>
          </ac:spMkLst>
        </pc:spChg>
        <pc:spChg chg="del">
          <ac:chgData name="Luís Santos" userId="1bcb44e7-5d82-436c-b2eb-8036fed75eb8" providerId="ADAL" clId="{6DD90F5A-EE82-DA47-AFE8-8E2E6EBEC22E}" dt="2023-02-19T15:09:43.668" v="1956" actId="478"/>
          <ac:spMkLst>
            <pc:docMk/>
            <pc:sldMk cId="2524131460" sldId="280"/>
            <ac:spMk id="3" creationId="{F59A2729-CD91-FFA2-3149-1D21D36B1576}"/>
          </ac:spMkLst>
        </pc:spChg>
        <pc:spChg chg="add mod">
          <ac:chgData name="Luís Santos" userId="1bcb44e7-5d82-436c-b2eb-8036fed75eb8" providerId="ADAL" clId="{6DD90F5A-EE82-DA47-AFE8-8E2E6EBEC22E}" dt="2023-02-19T15:12:22.772" v="2024" actId="208"/>
          <ac:spMkLst>
            <pc:docMk/>
            <pc:sldMk cId="2524131460" sldId="280"/>
            <ac:spMk id="7" creationId="{E7C54DCD-E499-C70F-4647-874B1680CA6A}"/>
          </ac:spMkLst>
        </pc:spChg>
        <pc:spChg chg="add mod">
          <ac:chgData name="Luís Santos" userId="1bcb44e7-5d82-436c-b2eb-8036fed75eb8" providerId="ADAL" clId="{6DD90F5A-EE82-DA47-AFE8-8E2E6EBEC22E}" dt="2023-02-19T15:13:39.338" v="2055" actId="20577"/>
          <ac:spMkLst>
            <pc:docMk/>
            <pc:sldMk cId="2524131460" sldId="280"/>
            <ac:spMk id="13" creationId="{45003E29-BA98-2F22-CE1F-273BD08FCB46}"/>
          </ac:spMkLst>
        </pc:spChg>
        <pc:picChg chg="add mod">
          <ac:chgData name="Luís Santos" userId="1bcb44e7-5d82-436c-b2eb-8036fed75eb8" providerId="ADAL" clId="{6DD90F5A-EE82-DA47-AFE8-8E2E6EBEC22E}" dt="2023-02-19T15:10:18.472" v="1959" actId="14100"/>
          <ac:picMkLst>
            <pc:docMk/>
            <pc:sldMk cId="2524131460" sldId="280"/>
            <ac:picMk id="6" creationId="{04C4E885-3872-7089-B3F5-D6A1F87A24E7}"/>
          </ac:picMkLst>
        </pc:picChg>
        <pc:cxnChg chg="add mod">
          <ac:chgData name="Luís Santos" userId="1bcb44e7-5d82-436c-b2eb-8036fed75eb8" providerId="ADAL" clId="{6DD90F5A-EE82-DA47-AFE8-8E2E6EBEC22E}" dt="2023-02-19T15:12:49.766" v="2027"/>
          <ac:cxnSpMkLst>
            <pc:docMk/>
            <pc:sldMk cId="2524131460" sldId="280"/>
            <ac:cxnSpMk id="9" creationId="{67BDDEA3-BF60-EB72-4E94-7A934630D1E1}"/>
          </ac:cxnSpMkLst>
        </pc:cxnChg>
        <pc:cxnChg chg="add mod">
          <ac:chgData name="Luís Santos" userId="1bcb44e7-5d82-436c-b2eb-8036fed75eb8" providerId="ADAL" clId="{6DD90F5A-EE82-DA47-AFE8-8E2E6EBEC22E}" dt="2023-02-19T15:13:03.464" v="2030" actId="14100"/>
          <ac:cxnSpMkLst>
            <pc:docMk/>
            <pc:sldMk cId="2524131460" sldId="280"/>
            <ac:cxnSpMk id="10" creationId="{5D5C98B2-E0CE-6645-4447-DC8FC8A3064A}"/>
          </ac:cxnSpMkLst>
        </pc:cxnChg>
      </pc:sldChg>
      <pc:sldChg chg="modSp new mod">
        <pc:chgData name="Luís Santos" userId="1bcb44e7-5d82-436c-b2eb-8036fed75eb8" providerId="ADAL" clId="{6DD90F5A-EE82-DA47-AFE8-8E2E6EBEC22E}" dt="2023-02-19T16:04:27.485" v="2392" actId="20577"/>
        <pc:sldMkLst>
          <pc:docMk/>
          <pc:sldMk cId="3367771667" sldId="281"/>
        </pc:sldMkLst>
        <pc:spChg chg="mod">
          <ac:chgData name="Luís Santos" userId="1bcb44e7-5d82-436c-b2eb-8036fed75eb8" providerId="ADAL" clId="{6DD90F5A-EE82-DA47-AFE8-8E2E6EBEC22E}" dt="2023-02-19T15:18:41.283" v="2083" actId="20577"/>
          <ac:spMkLst>
            <pc:docMk/>
            <pc:sldMk cId="3367771667" sldId="281"/>
            <ac:spMk id="2" creationId="{861F69C3-29A1-7F25-D3C2-40A982AFECD5}"/>
          </ac:spMkLst>
        </pc:spChg>
        <pc:spChg chg="mod">
          <ac:chgData name="Luís Santos" userId="1bcb44e7-5d82-436c-b2eb-8036fed75eb8" providerId="ADAL" clId="{6DD90F5A-EE82-DA47-AFE8-8E2E6EBEC22E}" dt="2023-02-19T16:04:27.485" v="2392" actId="20577"/>
          <ac:spMkLst>
            <pc:docMk/>
            <pc:sldMk cId="3367771667" sldId="281"/>
            <ac:spMk id="3" creationId="{79D54D88-1CE6-9D0A-BA16-3F54BDE0F633}"/>
          </ac:spMkLst>
        </pc:spChg>
      </pc:sldChg>
      <pc:sldChg chg="addSp delSp modSp new mod modAnim">
        <pc:chgData name="Luís Santos" userId="1bcb44e7-5d82-436c-b2eb-8036fed75eb8" providerId="ADAL" clId="{6DD90F5A-EE82-DA47-AFE8-8E2E6EBEC22E}" dt="2023-02-19T16:41:53.456" v="2489"/>
        <pc:sldMkLst>
          <pc:docMk/>
          <pc:sldMk cId="455712586" sldId="282"/>
        </pc:sldMkLst>
        <pc:spChg chg="mod">
          <ac:chgData name="Luís Santos" userId="1bcb44e7-5d82-436c-b2eb-8036fed75eb8" providerId="ADAL" clId="{6DD90F5A-EE82-DA47-AFE8-8E2E6EBEC22E}" dt="2023-02-19T16:30:02.095" v="2394"/>
          <ac:spMkLst>
            <pc:docMk/>
            <pc:sldMk cId="455712586" sldId="282"/>
            <ac:spMk id="2" creationId="{66E901E0-1EB5-2CA8-E7A6-73F8EBCDFD6D}"/>
          </ac:spMkLst>
        </pc:spChg>
        <pc:spChg chg="del">
          <ac:chgData name="Luís Santos" userId="1bcb44e7-5d82-436c-b2eb-8036fed75eb8" providerId="ADAL" clId="{6DD90F5A-EE82-DA47-AFE8-8E2E6EBEC22E}" dt="2023-02-19T16:30:21.924" v="2395" actId="478"/>
          <ac:spMkLst>
            <pc:docMk/>
            <pc:sldMk cId="455712586" sldId="282"/>
            <ac:spMk id="3" creationId="{1B401573-161C-18F8-9754-E1A72AFD67E2}"/>
          </ac:spMkLst>
        </pc:spChg>
        <pc:spChg chg="add mod">
          <ac:chgData name="Luís Santos" userId="1bcb44e7-5d82-436c-b2eb-8036fed75eb8" providerId="ADAL" clId="{6DD90F5A-EE82-DA47-AFE8-8E2E6EBEC22E}" dt="2023-02-19T16:40:17.610" v="2446" actId="1076"/>
          <ac:spMkLst>
            <pc:docMk/>
            <pc:sldMk cId="455712586" sldId="282"/>
            <ac:spMk id="9" creationId="{86ABB3B9-AD00-B107-6D24-EA970E14AAA8}"/>
          </ac:spMkLst>
        </pc:spChg>
        <pc:spChg chg="add mod">
          <ac:chgData name="Luís Santos" userId="1bcb44e7-5d82-436c-b2eb-8036fed75eb8" providerId="ADAL" clId="{6DD90F5A-EE82-DA47-AFE8-8E2E6EBEC22E}" dt="2023-02-19T16:40:23.141" v="2447" actId="1076"/>
          <ac:spMkLst>
            <pc:docMk/>
            <pc:sldMk cId="455712586" sldId="282"/>
            <ac:spMk id="10" creationId="{3C090D09-8F87-FEF1-48F4-1D75DE11A14A}"/>
          </ac:spMkLst>
        </pc:spChg>
        <pc:spChg chg="add mod">
          <ac:chgData name="Luís Santos" userId="1bcb44e7-5d82-436c-b2eb-8036fed75eb8" providerId="ADAL" clId="{6DD90F5A-EE82-DA47-AFE8-8E2E6EBEC22E}" dt="2023-02-19T16:40:38.476" v="2452" actId="1076"/>
          <ac:spMkLst>
            <pc:docMk/>
            <pc:sldMk cId="455712586" sldId="282"/>
            <ac:spMk id="11" creationId="{417FA8C0-7097-6EBC-F56C-45232DD48345}"/>
          </ac:spMkLst>
        </pc:spChg>
        <pc:spChg chg="add mod">
          <ac:chgData name="Luís Santos" userId="1bcb44e7-5d82-436c-b2eb-8036fed75eb8" providerId="ADAL" clId="{6DD90F5A-EE82-DA47-AFE8-8E2E6EBEC22E}" dt="2023-02-19T16:41:03.467" v="2470" actId="1076"/>
          <ac:spMkLst>
            <pc:docMk/>
            <pc:sldMk cId="455712586" sldId="282"/>
            <ac:spMk id="12" creationId="{DF1E8E64-3C93-8099-8904-F601E1E4390E}"/>
          </ac:spMkLst>
        </pc:spChg>
        <pc:spChg chg="add mod">
          <ac:chgData name="Luís Santos" userId="1bcb44e7-5d82-436c-b2eb-8036fed75eb8" providerId="ADAL" clId="{6DD90F5A-EE82-DA47-AFE8-8E2E6EBEC22E}" dt="2023-02-19T16:41:32.694" v="2487" actId="20577"/>
          <ac:spMkLst>
            <pc:docMk/>
            <pc:sldMk cId="455712586" sldId="282"/>
            <ac:spMk id="13" creationId="{02ECA736-C595-74F8-0825-C2D1E13C7C17}"/>
          </ac:spMkLst>
        </pc:spChg>
        <pc:picChg chg="add mod">
          <ac:chgData name="Luís Santos" userId="1bcb44e7-5d82-436c-b2eb-8036fed75eb8" providerId="ADAL" clId="{6DD90F5A-EE82-DA47-AFE8-8E2E6EBEC22E}" dt="2023-02-19T16:32:23.259" v="2404" actId="14100"/>
          <ac:picMkLst>
            <pc:docMk/>
            <pc:sldMk cId="455712586" sldId="282"/>
            <ac:picMk id="6" creationId="{19E976D5-B800-1CCE-ED85-12705FAED256}"/>
          </ac:picMkLst>
        </pc:picChg>
        <pc:picChg chg="add mod">
          <ac:chgData name="Luís Santos" userId="1bcb44e7-5d82-436c-b2eb-8036fed75eb8" providerId="ADAL" clId="{6DD90F5A-EE82-DA47-AFE8-8E2E6EBEC22E}" dt="2023-02-19T16:32:41.809" v="2415" actId="1038"/>
          <ac:picMkLst>
            <pc:docMk/>
            <pc:sldMk cId="455712586" sldId="282"/>
            <ac:picMk id="7" creationId="{E22A2C87-3DBB-2EF8-6AA5-4051223D3E9C}"/>
          </ac:picMkLst>
        </pc:picChg>
        <pc:picChg chg="add mod">
          <ac:chgData name="Luís Santos" userId="1bcb44e7-5d82-436c-b2eb-8036fed75eb8" providerId="ADAL" clId="{6DD90F5A-EE82-DA47-AFE8-8E2E6EBEC22E}" dt="2023-02-19T16:32:33.018" v="2410" actId="14100"/>
          <ac:picMkLst>
            <pc:docMk/>
            <pc:sldMk cId="455712586" sldId="282"/>
            <ac:picMk id="8" creationId="{85E6AC4D-DD62-5B2B-6F2F-60743872DA56}"/>
          </ac:picMkLst>
        </pc:picChg>
      </pc:sldChg>
      <pc:sldChg chg="modSp new mod">
        <pc:chgData name="Luís Santos" userId="1bcb44e7-5d82-436c-b2eb-8036fed75eb8" providerId="ADAL" clId="{6DD90F5A-EE82-DA47-AFE8-8E2E6EBEC22E}" dt="2023-02-19T17:43:52.144" v="2682" actId="20577"/>
        <pc:sldMkLst>
          <pc:docMk/>
          <pc:sldMk cId="102000396" sldId="283"/>
        </pc:sldMkLst>
        <pc:spChg chg="mod">
          <ac:chgData name="Luís Santos" userId="1bcb44e7-5d82-436c-b2eb-8036fed75eb8" providerId="ADAL" clId="{6DD90F5A-EE82-DA47-AFE8-8E2E6EBEC22E}" dt="2023-02-19T17:03:59.217" v="2522" actId="20577"/>
          <ac:spMkLst>
            <pc:docMk/>
            <pc:sldMk cId="102000396" sldId="283"/>
            <ac:spMk id="2" creationId="{EB0055EB-AB07-A4AC-898D-4BE0D52F26F6}"/>
          </ac:spMkLst>
        </pc:spChg>
        <pc:spChg chg="mod">
          <ac:chgData name="Luís Santos" userId="1bcb44e7-5d82-436c-b2eb-8036fed75eb8" providerId="ADAL" clId="{6DD90F5A-EE82-DA47-AFE8-8E2E6EBEC22E}" dt="2023-02-19T17:43:52.144" v="2682" actId="20577"/>
          <ac:spMkLst>
            <pc:docMk/>
            <pc:sldMk cId="102000396" sldId="283"/>
            <ac:spMk id="3" creationId="{86B7BE07-1256-D8BF-7DC5-D8C0D235BA93}"/>
          </ac:spMkLst>
        </pc:spChg>
      </pc:sldChg>
      <pc:sldChg chg="addSp delSp modSp new mod modAnim">
        <pc:chgData name="Luís Santos" userId="1bcb44e7-5d82-436c-b2eb-8036fed75eb8" providerId="ADAL" clId="{6DD90F5A-EE82-DA47-AFE8-8E2E6EBEC22E}" dt="2023-02-19T17:50:13.561" v="2753"/>
        <pc:sldMkLst>
          <pc:docMk/>
          <pc:sldMk cId="1972098969" sldId="284"/>
        </pc:sldMkLst>
        <pc:spChg chg="mod">
          <ac:chgData name="Luís Santos" userId="1bcb44e7-5d82-436c-b2eb-8036fed75eb8" providerId="ADAL" clId="{6DD90F5A-EE82-DA47-AFE8-8E2E6EBEC22E}" dt="2023-02-19T17:44:31.615" v="2684"/>
          <ac:spMkLst>
            <pc:docMk/>
            <pc:sldMk cId="1972098969" sldId="284"/>
            <ac:spMk id="2" creationId="{9063A2BF-5F34-DD8C-7572-77DFCE90F787}"/>
          </ac:spMkLst>
        </pc:spChg>
        <pc:spChg chg="del">
          <ac:chgData name="Luís Santos" userId="1bcb44e7-5d82-436c-b2eb-8036fed75eb8" providerId="ADAL" clId="{6DD90F5A-EE82-DA47-AFE8-8E2E6EBEC22E}" dt="2023-02-19T17:44:35.082" v="2685" actId="478"/>
          <ac:spMkLst>
            <pc:docMk/>
            <pc:sldMk cId="1972098969" sldId="284"/>
            <ac:spMk id="3" creationId="{87E08C93-1C0A-47CC-D212-65E5231BE7A4}"/>
          </ac:spMkLst>
        </pc:spChg>
        <pc:picChg chg="add mod">
          <ac:chgData name="Luís Santos" userId="1bcb44e7-5d82-436c-b2eb-8036fed75eb8" providerId="ADAL" clId="{6DD90F5A-EE82-DA47-AFE8-8E2E6EBEC22E}" dt="2023-02-19T17:49:43.415" v="2749" actId="1035"/>
          <ac:picMkLst>
            <pc:docMk/>
            <pc:sldMk cId="1972098969" sldId="284"/>
            <ac:picMk id="6" creationId="{9DFB7BA4-45F1-8F51-65D3-5BADAEE28CDC}"/>
          </ac:picMkLst>
        </pc:picChg>
        <pc:picChg chg="add mod">
          <ac:chgData name="Luís Santos" userId="1bcb44e7-5d82-436c-b2eb-8036fed75eb8" providerId="ADAL" clId="{6DD90F5A-EE82-DA47-AFE8-8E2E6EBEC22E}" dt="2023-02-19T17:48:29.155" v="2729" actId="1038"/>
          <ac:picMkLst>
            <pc:docMk/>
            <pc:sldMk cId="1972098969" sldId="284"/>
            <ac:picMk id="7" creationId="{CCCA7BC5-BED4-702A-E986-56ABC015AF42}"/>
          </ac:picMkLst>
        </pc:picChg>
        <pc:picChg chg="add mod">
          <ac:chgData name="Luís Santos" userId="1bcb44e7-5d82-436c-b2eb-8036fed75eb8" providerId="ADAL" clId="{6DD90F5A-EE82-DA47-AFE8-8E2E6EBEC22E}" dt="2023-02-19T17:48:29.155" v="2729" actId="1038"/>
          <ac:picMkLst>
            <pc:docMk/>
            <pc:sldMk cId="1972098969" sldId="284"/>
            <ac:picMk id="8" creationId="{E30D1E2D-3D0F-6C2C-DCCD-DCF95470896E}"/>
          </ac:picMkLst>
        </pc:picChg>
        <pc:picChg chg="add mod">
          <ac:chgData name="Luís Santos" userId="1bcb44e7-5d82-436c-b2eb-8036fed75eb8" providerId="ADAL" clId="{6DD90F5A-EE82-DA47-AFE8-8E2E6EBEC22E}" dt="2023-02-19T17:49:49.307" v="2750" actId="1076"/>
          <ac:picMkLst>
            <pc:docMk/>
            <pc:sldMk cId="1972098969" sldId="284"/>
            <ac:picMk id="9" creationId="{AD36DFFD-10AE-8321-E417-DAB0C3E897C5}"/>
          </ac:picMkLst>
        </pc:picChg>
        <pc:cxnChg chg="add mod">
          <ac:chgData name="Luís Santos" userId="1bcb44e7-5d82-436c-b2eb-8036fed75eb8" providerId="ADAL" clId="{6DD90F5A-EE82-DA47-AFE8-8E2E6EBEC22E}" dt="2023-02-19T17:49:43.415" v="2749" actId="1035"/>
          <ac:cxnSpMkLst>
            <pc:docMk/>
            <pc:sldMk cId="1972098969" sldId="284"/>
            <ac:cxnSpMk id="11" creationId="{C6D43B57-EE0B-44AC-F705-7E81A42B86A2}"/>
          </ac:cxnSpMkLst>
        </pc:cxnChg>
        <pc:cxnChg chg="add mod">
          <ac:chgData name="Luís Santos" userId="1bcb44e7-5d82-436c-b2eb-8036fed75eb8" providerId="ADAL" clId="{6DD90F5A-EE82-DA47-AFE8-8E2E6EBEC22E}" dt="2023-02-19T17:49:54.593" v="2751" actId="14100"/>
          <ac:cxnSpMkLst>
            <pc:docMk/>
            <pc:sldMk cId="1972098969" sldId="284"/>
            <ac:cxnSpMk id="12" creationId="{CE77BDA6-249A-CF28-2D5D-3FAAB349691A}"/>
          </ac:cxnSpMkLst>
        </pc:cxnChg>
        <pc:cxnChg chg="add mod">
          <ac:chgData name="Luís Santos" userId="1bcb44e7-5d82-436c-b2eb-8036fed75eb8" providerId="ADAL" clId="{6DD90F5A-EE82-DA47-AFE8-8E2E6EBEC22E}" dt="2023-02-19T17:49:49.307" v="2750" actId="1076"/>
          <ac:cxnSpMkLst>
            <pc:docMk/>
            <pc:sldMk cId="1972098969" sldId="284"/>
            <ac:cxnSpMk id="13" creationId="{2988D2A7-BE5D-528D-5D91-2A34B460D5F9}"/>
          </ac:cxnSpMkLst>
        </pc:cxnChg>
        <pc:cxnChg chg="add mod">
          <ac:chgData name="Luís Santos" userId="1bcb44e7-5d82-436c-b2eb-8036fed75eb8" providerId="ADAL" clId="{6DD90F5A-EE82-DA47-AFE8-8E2E6EBEC22E}" dt="2023-02-19T17:49:43.415" v="2749" actId="1035"/>
          <ac:cxnSpMkLst>
            <pc:docMk/>
            <pc:sldMk cId="1972098969" sldId="284"/>
            <ac:cxnSpMk id="14" creationId="{C96B36EA-0169-70BF-02E6-C1B2D4E81AA5}"/>
          </ac:cxnSpMkLst>
        </pc:cxnChg>
      </pc:sldChg>
      <pc:sldChg chg="addSp delSp modSp new mod modClrScheme chgLayout">
        <pc:chgData name="Luís Santos" userId="1bcb44e7-5d82-436c-b2eb-8036fed75eb8" providerId="ADAL" clId="{6DD90F5A-EE82-DA47-AFE8-8E2E6EBEC22E}" dt="2023-02-19T18:11:30.013" v="2968" actId="20577"/>
        <pc:sldMkLst>
          <pc:docMk/>
          <pc:sldMk cId="2211460531" sldId="285"/>
        </pc:sldMkLst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2" creationId="{6C5CB537-AF74-434B-C098-B630C964897B}"/>
          </ac:spMkLst>
        </pc:spChg>
        <pc:spChg chg="del 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3" creationId="{421B600F-708D-0234-75F4-629342E0DDAD}"/>
          </ac:spMkLst>
        </pc:spChg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4" creationId="{DB3A2AB2-635F-90D2-4F2E-B577621A8AB3}"/>
          </ac:spMkLst>
        </pc:spChg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5" creationId="{4E1A91BA-63A0-6359-5996-0BF9FD33ACA7}"/>
          </ac:spMkLst>
        </pc:spChg>
        <pc:spChg chg="add mod ord">
          <ac:chgData name="Luís Santos" userId="1bcb44e7-5d82-436c-b2eb-8036fed75eb8" providerId="ADAL" clId="{6DD90F5A-EE82-DA47-AFE8-8E2E6EBEC22E}" dt="2023-02-19T18:10:09.369" v="2854" actId="14100"/>
          <ac:spMkLst>
            <pc:docMk/>
            <pc:sldMk cId="2211460531" sldId="285"/>
            <ac:spMk id="6" creationId="{614100CA-2371-5220-AC87-9902C0B4C0C6}"/>
          </ac:spMkLst>
        </pc:spChg>
        <pc:spChg chg="add mod ord">
          <ac:chgData name="Luís Santos" userId="1bcb44e7-5d82-436c-b2eb-8036fed75eb8" providerId="ADAL" clId="{6DD90F5A-EE82-DA47-AFE8-8E2E6EBEC22E}" dt="2023-02-19T18:11:30.013" v="2968" actId="20577"/>
          <ac:spMkLst>
            <pc:docMk/>
            <pc:sldMk cId="2211460531" sldId="285"/>
            <ac:spMk id="7" creationId="{68EC1124-B28C-7015-D0ED-93F2CE0F4B44}"/>
          </ac:spMkLst>
        </pc:spChg>
        <pc:picChg chg="add mod">
          <ac:chgData name="Luís Santos" userId="1bcb44e7-5d82-436c-b2eb-8036fed75eb8" providerId="ADAL" clId="{6DD90F5A-EE82-DA47-AFE8-8E2E6EBEC22E}" dt="2023-02-19T18:10:59.344" v="2951" actId="1076"/>
          <ac:picMkLst>
            <pc:docMk/>
            <pc:sldMk cId="2211460531" sldId="285"/>
            <ac:picMk id="11" creationId="{636C4917-C6B4-5318-4E2F-D53C08076C4C}"/>
          </ac:picMkLst>
        </pc:picChg>
        <pc:picChg chg="add mod">
          <ac:chgData name="Luís Santos" userId="1bcb44e7-5d82-436c-b2eb-8036fed75eb8" providerId="ADAL" clId="{6DD90F5A-EE82-DA47-AFE8-8E2E6EBEC22E}" dt="2023-02-19T18:11:24.031" v="2954" actId="1076"/>
          <ac:picMkLst>
            <pc:docMk/>
            <pc:sldMk cId="2211460531" sldId="285"/>
            <ac:picMk id="13" creationId="{FBDC8722-CD70-4434-61D6-2F2BA6C2BD7B}"/>
          </ac:picMkLst>
        </pc:picChg>
        <pc:cxnChg chg="add mod">
          <ac:chgData name="Luís Santos" userId="1bcb44e7-5d82-436c-b2eb-8036fed75eb8" providerId="ADAL" clId="{6DD90F5A-EE82-DA47-AFE8-8E2E6EBEC22E}" dt="2023-02-19T17:52:13.768" v="2846" actId="1582"/>
          <ac:cxnSpMkLst>
            <pc:docMk/>
            <pc:sldMk cId="2211460531" sldId="285"/>
            <ac:cxnSpMk id="9" creationId="{DE97C41C-7416-E260-6C84-7B6ADA3BFFE4}"/>
          </ac:cxnSpMkLst>
        </pc:cxnChg>
      </pc:sldChg>
    </pc:docChg>
  </pc:docChgLst>
  <pc:docChgLst>
    <pc:chgData name="Luís Santos" userId="1bcb44e7-5d82-436c-b2eb-8036fed75eb8" providerId="ADAL" clId="{37234B34-3183-7E4A-805E-2E93B769C143}"/>
    <pc:docChg chg="addSld modSld">
      <pc:chgData name="Luís Santos" userId="1bcb44e7-5d82-436c-b2eb-8036fed75eb8" providerId="ADAL" clId="{37234B34-3183-7E4A-805E-2E93B769C143}" dt="2023-02-16T21:12:46.599" v="434" actId="14100"/>
      <pc:docMkLst>
        <pc:docMk/>
      </pc:docMkLst>
      <pc:sldChg chg="addSp modSp modAnim">
        <pc:chgData name="Luís Santos" userId="1bcb44e7-5d82-436c-b2eb-8036fed75eb8" providerId="ADAL" clId="{37234B34-3183-7E4A-805E-2E93B769C143}" dt="2023-02-16T14:14:48.715" v="47"/>
        <pc:sldMkLst>
          <pc:docMk/>
          <pc:sldMk cId="987537244" sldId="257"/>
        </pc:sldMkLst>
        <pc:spChg chg="add mod">
          <ac:chgData name="Luís Santos" userId="1bcb44e7-5d82-436c-b2eb-8036fed75eb8" providerId="ADAL" clId="{37234B34-3183-7E4A-805E-2E93B769C143}" dt="2023-02-16T14:14:02.700" v="43" actId="164"/>
          <ac:spMkLst>
            <pc:docMk/>
            <pc:sldMk cId="987537244" sldId="257"/>
            <ac:spMk id="7" creationId="{858D9193-485B-9400-22A9-ACA956140614}"/>
          </ac:spMkLst>
        </pc:spChg>
        <pc:spChg chg="add mod">
          <ac:chgData name="Luís Santos" userId="1bcb44e7-5d82-436c-b2eb-8036fed75eb8" providerId="ADAL" clId="{37234B34-3183-7E4A-805E-2E93B769C143}" dt="2023-02-16T14:14:02.700" v="43" actId="164"/>
          <ac:spMkLst>
            <pc:docMk/>
            <pc:sldMk cId="987537244" sldId="257"/>
            <ac:spMk id="12" creationId="{DA902540-EDB9-2CD6-AA5A-074372C7C6C1}"/>
          </ac:spMkLst>
        </pc:spChg>
        <pc:spChg chg="add mod">
          <ac:chgData name="Luís Santos" userId="1bcb44e7-5d82-436c-b2eb-8036fed75eb8" providerId="ADAL" clId="{37234B34-3183-7E4A-805E-2E93B769C143}" dt="2023-02-16T14:14:47.260" v="46" actId="164"/>
          <ac:spMkLst>
            <pc:docMk/>
            <pc:sldMk cId="987537244" sldId="257"/>
            <ac:spMk id="13" creationId="{FF2D6149-EC04-0BC7-082A-56D68D01EFB3}"/>
          </ac:spMkLst>
        </pc:spChg>
        <pc:grpChg chg="add mod">
          <ac:chgData name="Luís Santos" userId="1bcb44e7-5d82-436c-b2eb-8036fed75eb8" providerId="ADAL" clId="{37234B34-3183-7E4A-805E-2E93B769C143}" dt="2023-02-16T14:14:09.645" v="44" actId="164"/>
          <ac:grpSpMkLst>
            <pc:docMk/>
            <pc:sldMk cId="987537244" sldId="257"/>
            <ac:grpSpMk id="28" creationId="{36690BA3-44E1-375B-0913-11EE27E204C4}"/>
          </ac:grpSpMkLst>
        </pc:grpChg>
        <pc:grpChg chg="add mod">
          <ac:chgData name="Luís Santos" userId="1bcb44e7-5d82-436c-b2eb-8036fed75eb8" providerId="ADAL" clId="{37234B34-3183-7E4A-805E-2E93B769C143}" dt="2023-02-16T14:14:47.260" v="46" actId="164"/>
          <ac:grpSpMkLst>
            <pc:docMk/>
            <pc:sldMk cId="987537244" sldId="257"/>
            <ac:grpSpMk id="29" creationId="{DB30C12D-3658-F187-B3B8-E879704920EC}"/>
          </ac:grpSpMkLst>
        </pc:grpChg>
        <pc:grpChg chg="add mod">
          <ac:chgData name="Luís Santos" userId="1bcb44e7-5d82-436c-b2eb-8036fed75eb8" providerId="ADAL" clId="{37234B34-3183-7E4A-805E-2E93B769C143}" dt="2023-02-16T14:14:47.260" v="46" actId="164"/>
          <ac:grpSpMkLst>
            <pc:docMk/>
            <pc:sldMk cId="987537244" sldId="257"/>
            <ac:grpSpMk id="30" creationId="{E1A051BA-9520-F234-C4EF-0E5FB8CDDDAC}"/>
          </ac:grpSpMkLst>
        </pc:grpChg>
        <pc:picChg chg="add mod">
          <ac:chgData name="Luís Santos" userId="1bcb44e7-5d82-436c-b2eb-8036fed75eb8" providerId="ADAL" clId="{37234B34-3183-7E4A-805E-2E93B769C143}" dt="2023-02-16T14:11:47.646" v="38" actId="1076"/>
          <ac:picMkLst>
            <pc:docMk/>
            <pc:sldMk cId="987537244" sldId="257"/>
            <ac:picMk id="6" creationId="{AD41282A-673C-5F8F-7A7D-3C6E4A530FF6}"/>
          </ac:picMkLst>
        </pc:picChg>
        <pc:cxnChg chg="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9" creationId="{A829A104-F87F-9766-57CF-A6E38AD91CB0}"/>
          </ac:cxnSpMkLst>
        </pc:cxnChg>
        <pc:cxnChg chg="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5" creationId="{6903F700-DAE9-8822-8494-A1B3C083271B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6" creationId="{A1E5B41F-BFC8-76DC-3485-C3BE21E011E1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9" creationId="{AF152B52-FF46-E2F5-3ECE-4E2971E9E2E5}"/>
          </ac:cxnSpMkLst>
        </pc:cxnChg>
        <pc:cxnChg chg="add mod">
          <ac:chgData name="Luís Santos" userId="1bcb44e7-5d82-436c-b2eb-8036fed75eb8" providerId="ADAL" clId="{37234B34-3183-7E4A-805E-2E93B769C143}" dt="2023-02-16T14:14:09.645" v="44" actId="164"/>
          <ac:cxnSpMkLst>
            <pc:docMk/>
            <pc:sldMk cId="987537244" sldId="257"/>
            <ac:cxnSpMk id="21" creationId="{F141CDFB-A91E-72FA-397E-7B7579919CCB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22" creationId="{56495934-80C3-D8C3-9D7A-5E9352E7B94F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25" creationId="{8362A1D1-B141-C1AF-4AEA-138211AD1E47}"/>
          </ac:cxnSpMkLst>
        </pc:cxnChg>
      </pc:sldChg>
      <pc:sldChg chg="addSp modSp">
        <pc:chgData name="Luís Santos" userId="1bcb44e7-5d82-436c-b2eb-8036fed75eb8" providerId="ADAL" clId="{37234B34-3183-7E4A-805E-2E93B769C143}" dt="2023-02-16T14:06:32.496" v="11" actId="1035"/>
        <pc:sldMkLst>
          <pc:docMk/>
          <pc:sldMk cId="2977522042" sldId="259"/>
        </pc:sldMkLst>
        <pc:picChg chg="add mod">
          <ac:chgData name="Luís Santos" userId="1bcb44e7-5d82-436c-b2eb-8036fed75eb8" providerId="ADAL" clId="{37234B34-3183-7E4A-805E-2E93B769C143}" dt="2023-02-16T14:06:32.496" v="11" actId="1035"/>
          <ac:picMkLst>
            <pc:docMk/>
            <pc:sldMk cId="2977522042" sldId="259"/>
            <ac:picMk id="6" creationId="{5AC9C0CF-ED21-6063-010A-9B3CD73D63C5}"/>
          </ac:picMkLst>
        </pc:picChg>
      </pc:sldChg>
      <pc:sldChg chg="addSp modSp modAnim">
        <pc:chgData name="Luís Santos" userId="1bcb44e7-5d82-436c-b2eb-8036fed75eb8" providerId="ADAL" clId="{37234B34-3183-7E4A-805E-2E93B769C143}" dt="2023-02-16T14:19:27.595" v="57"/>
        <pc:sldMkLst>
          <pc:docMk/>
          <pc:sldMk cId="3721092752" sldId="260"/>
        </pc:sldMkLst>
        <pc:spChg chg="add mod">
          <ac:chgData name="Luís Santos" userId="1bcb44e7-5d82-436c-b2eb-8036fed75eb8" providerId="ADAL" clId="{37234B34-3183-7E4A-805E-2E93B769C143}" dt="2023-02-16T14:16:28.375" v="52" actId="767"/>
          <ac:spMkLst>
            <pc:docMk/>
            <pc:sldMk cId="3721092752" sldId="260"/>
            <ac:spMk id="7" creationId="{364EA6D3-BEAD-7240-1B62-74EA5DF9C11C}"/>
          </ac:spMkLst>
        </pc:spChg>
        <pc:spChg chg="add mod">
          <ac:chgData name="Luís Santos" userId="1bcb44e7-5d82-436c-b2eb-8036fed75eb8" providerId="ADAL" clId="{37234B34-3183-7E4A-805E-2E93B769C143}" dt="2023-02-16T14:17:26.394" v="53"/>
          <ac:spMkLst>
            <pc:docMk/>
            <pc:sldMk cId="3721092752" sldId="260"/>
            <ac:spMk id="8" creationId="{62FB6161-774A-1349-3C1C-A3DBCC187D28}"/>
          </ac:spMkLst>
        </pc:spChg>
        <pc:picChg chg="add mod">
          <ac:chgData name="Luís Santos" userId="1bcb44e7-5d82-436c-b2eb-8036fed75eb8" providerId="ADAL" clId="{37234B34-3183-7E4A-805E-2E93B769C143}" dt="2023-02-16T14:16:03.597" v="51" actId="1076"/>
          <ac:picMkLst>
            <pc:docMk/>
            <pc:sldMk cId="3721092752" sldId="260"/>
            <ac:picMk id="6" creationId="{92402E56-9DA3-CE24-0908-198F44D64B15}"/>
          </ac:picMkLst>
        </pc:picChg>
        <pc:cxnChg chg="add mod">
          <ac:chgData name="Luís Santos" userId="1bcb44e7-5d82-436c-b2eb-8036fed75eb8" providerId="ADAL" clId="{37234B34-3183-7E4A-805E-2E93B769C143}" dt="2023-02-16T14:18:35.535" v="55"/>
          <ac:cxnSpMkLst>
            <pc:docMk/>
            <pc:sldMk cId="3721092752" sldId="260"/>
            <ac:cxnSpMk id="11" creationId="{5E2D9BFE-D3A4-AA5C-44C6-BF58C7235CBE}"/>
          </ac:cxnSpMkLst>
        </pc:cxnChg>
      </pc:sldChg>
      <pc:sldChg chg="addSp modSp">
        <pc:chgData name="Luís Santos" userId="1bcb44e7-5d82-436c-b2eb-8036fed75eb8" providerId="ADAL" clId="{37234B34-3183-7E4A-805E-2E93B769C143}" dt="2023-02-16T14:21:55.949" v="59" actId="14100"/>
        <pc:sldMkLst>
          <pc:docMk/>
          <pc:sldMk cId="1018327997" sldId="261"/>
        </pc:sldMkLst>
        <pc:picChg chg="add mod">
          <ac:chgData name="Luís Santos" userId="1bcb44e7-5d82-436c-b2eb-8036fed75eb8" providerId="ADAL" clId="{37234B34-3183-7E4A-805E-2E93B769C143}" dt="2023-02-16T14:21:55.949" v="59" actId="14100"/>
          <ac:picMkLst>
            <pc:docMk/>
            <pc:sldMk cId="1018327997" sldId="261"/>
            <ac:picMk id="6" creationId="{55397492-6874-D8A0-AA38-5F07735F416F}"/>
          </ac:picMkLst>
        </pc:picChg>
        <pc:picChg chg="add mod">
          <ac:chgData name="Luís Santos" userId="1bcb44e7-5d82-436c-b2eb-8036fed75eb8" providerId="ADAL" clId="{37234B34-3183-7E4A-805E-2E93B769C143}" dt="2023-02-16T14:21:44.398" v="58"/>
          <ac:picMkLst>
            <pc:docMk/>
            <pc:sldMk cId="1018327997" sldId="261"/>
            <ac:picMk id="7" creationId="{0E7B60FF-9900-B1EC-19B7-DC2A3A764FCF}"/>
          </ac:picMkLst>
        </pc:picChg>
      </pc:sldChg>
      <pc:sldChg chg="addSp modSp">
        <pc:chgData name="Luís Santos" userId="1bcb44e7-5d82-436c-b2eb-8036fed75eb8" providerId="ADAL" clId="{37234B34-3183-7E4A-805E-2E93B769C143}" dt="2023-02-16T14:40:13.764" v="64" actId="767"/>
        <pc:sldMkLst>
          <pc:docMk/>
          <pc:sldMk cId="2251511473" sldId="262"/>
        </pc:sldMkLst>
        <pc:spChg chg="add mod">
          <ac:chgData name="Luís Santos" userId="1bcb44e7-5d82-436c-b2eb-8036fed75eb8" providerId="ADAL" clId="{37234B34-3183-7E4A-805E-2E93B769C143}" dt="2023-02-16T14:33:25.475" v="60" actId="767"/>
          <ac:spMkLst>
            <pc:docMk/>
            <pc:sldMk cId="2251511473" sldId="262"/>
            <ac:spMk id="7" creationId="{30EB3700-0F22-8688-4CD5-7016F7B302AC}"/>
          </ac:spMkLst>
        </pc:spChg>
        <pc:spChg chg="add mod">
          <ac:chgData name="Luís Santos" userId="1bcb44e7-5d82-436c-b2eb-8036fed75eb8" providerId="ADAL" clId="{37234B34-3183-7E4A-805E-2E93B769C143}" dt="2023-02-16T14:33:52.009" v="61"/>
          <ac:spMkLst>
            <pc:docMk/>
            <pc:sldMk cId="2251511473" sldId="262"/>
            <ac:spMk id="8" creationId="{9AD7E67C-2465-DA88-C59D-3D85E5B8738F}"/>
          </ac:spMkLst>
        </pc:spChg>
        <pc:spChg chg="add mod">
          <ac:chgData name="Luís Santos" userId="1bcb44e7-5d82-436c-b2eb-8036fed75eb8" providerId="ADAL" clId="{37234B34-3183-7E4A-805E-2E93B769C143}" dt="2023-02-16T14:35:34.059" v="63" actId="767"/>
          <ac:spMkLst>
            <pc:docMk/>
            <pc:sldMk cId="2251511473" sldId="262"/>
            <ac:spMk id="14" creationId="{D7CEEC57-231E-251D-F1AD-A3CBE3E736F6}"/>
          </ac:spMkLst>
        </pc:spChg>
        <pc:spChg chg="add mod">
          <ac:chgData name="Luís Santos" userId="1bcb44e7-5d82-436c-b2eb-8036fed75eb8" providerId="ADAL" clId="{37234B34-3183-7E4A-805E-2E93B769C143}" dt="2023-02-16T14:40:13.764" v="64" actId="767"/>
          <ac:spMkLst>
            <pc:docMk/>
            <pc:sldMk cId="2251511473" sldId="262"/>
            <ac:spMk id="15" creationId="{5E72B923-CEB4-A143-DEE7-06627EF7C684}"/>
          </ac:spMkLst>
        </pc:spChg>
        <pc:cxnChg chg="add mod">
          <ac:chgData name="Luís Santos" userId="1bcb44e7-5d82-436c-b2eb-8036fed75eb8" providerId="ADAL" clId="{37234B34-3183-7E4A-805E-2E93B769C143}" dt="2023-02-16T14:34:44.575" v="62"/>
          <ac:cxnSpMkLst>
            <pc:docMk/>
            <pc:sldMk cId="2251511473" sldId="262"/>
            <ac:cxnSpMk id="11" creationId="{90DC3EE1-8567-6558-BB06-313272825A1C}"/>
          </ac:cxnSpMkLst>
        </pc:cxnChg>
      </pc:sldChg>
      <pc:sldChg chg="addSp modSp">
        <pc:chgData name="Luís Santos" userId="1bcb44e7-5d82-436c-b2eb-8036fed75eb8" providerId="ADAL" clId="{37234B34-3183-7E4A-805E-2E93B769C143}" dt="2023-02-16T15:54:33.577" v="66"/>
        <pc:sldMkLst>
          <pc:docMk/>
          <pc:sldMk cId="2138857237" sldId="263"/>
        </pc:sldMkLst>
        <pc:spChg chg="add mod">
          <ac:chgData name="Luís Santos" userId="1bcb44e7-5d82-436c-b2eb-8036fed75eb8" providerId="ADAL" clId="{37234B34-3183-7E4A-805E-2E93B769C143}" dt="2023-02-16T15:54:33.577" v="66"/>
          <ac:spMkLst>
            <pc:docMk/>
            <pc:sldMk cId="2138857237" sldId="263"/>
            <ac:spMk id="8" creationId="{C6FF7B5A-1439-B7ED-BF2A-8922EADCA2E7}"/>
          </ac:spMkLst>
        </pc:spChg>
        <pc:picChg chg="add mod">
          <ac:chgData name="Luís Santos" userId="1bcb44e7-5d82-436c-b2eb-8036fed75eb8" providerId="ADAL" clId="{37234B34-3183-7E4A-805E-2E93B769C143}" dt="2023-02-16T14:55:08.313" v="65" actId="931"/>
          <ac:picMkLst>
            <pc:docMk/>
            <pc:sldMk cId="2138857237" sldId="263"/>
            <ac:picMk id="7" creationId="{E6C0E998-EC4D-38C5-BE02-2836D83AD2D0}"/>
          </ac:picMkLst>
        </pc:picChg>
      </pc:sldChg>
      <pc:sldChg chg="addSp modSp new mod">
        <pc:chgData name="Luís Santos" userId="1bcb44e7-5d82-436c-b2eb-8036fed75eb8" providerId="ADAL" clId="{37234B34-3183-7E4A-805E-2E93B769C143}" dt="2023-02-16T21:12:46.599" v="434" actId="14100"/>
        <pc:sldMkLst>
          <pc:docMk/>
          <pc:sldMk cId="1816247520" sldId="264"/>
        </pc:sldMkLst>
        <pc:spChg chg="mod">
          <ac:chgData name="Luís Santos" userId="1bcb44e7-5d82-436c-b2eb-8036fed75eb8" providerId="ADAL" clId="{37234B34-3183-7E4A-805E-2E93B769C143}" dt="2023-02-16T21:03:53.114" v="70"/>
          <ac:spMkLst>
            <pc:docMk/>
            <pc:sldMk cId="1816247520" sldId="264"/>
            <ac:spMk id="2" creationId="{831E4ECA-53AF-508D-8D91-24D8108C4E9D}"/>
          </ac:spMkLst>
        </pc:spChg>
        <pc:spChg chg="mod">
          <ac:chgData name="Luís Santos" userId="1bcb44e7-5d82-436c-b2eb-8036fed75eb8" providerId="ADAL" clId="{37234B34-3183-7E4A-805E-2E93B769C143}" dt="2023-02-16T21:06:23.502" v="241" actId="14100"/>
          <ac:spMkLst>
            <pc:docMk/>
            <pc:sldMk cId="1816247520" sldId="264"/>
            <ac:spMk id="3" creationId="{59881746-6043-A17D-E99D-7B96A999FF41}"/>
          </ac:spMkLst>
        </pc:spChg>
        <pc:spChg chg="add mod">
          <ac:chgData name="Luís Santos" userId="1bcb44e7-5d82-436c-b2eb-8036fed75eb8" providerId="ADAL" clId="{37234B34-3183-7E4A-805E-2E93B769C143}" dt="2023-02-16T21:12:46.599" v="434" actId="14100"/>
          <ac:spMkLst>
            <pc:docMk/>
            <pc:sldMk cId="1816247520" sldId="264"/>
            <ac:spMk id="8" creationId="{3345AD22-D3FE-93D5-2EFB-67F78492BF4F}"/>
          </ac:spMkLst>
        </pc:spChg>
        <pc:picChg chg="add mod">
          <ac:chgData name="Luís Santos" userId="1bcb44e7-5d82-436c-b2eb-8036fed75eb8" providerId="ADAL" clId="{37234B34-3183-7E4A-805E-2E93B769C143}" dt="2023-02-16T21:10:23.681" v="387" actId="1038"/>
          <ac:picMkLst>
            <pc:docMk/>
            <pc:sldMk cId="1816247520" sldId="264"/>
            <ac:picMk id="7" creationId="{F4DF6769-53F5-6C4D-0879-AB7E752B81A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788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DB5E3-4189-D24B-BEE2-D25A9C8877AD}" type="datetimeFigureOut">
              <a:rPr lang="pt-PT" smtClean="0"/>
              <a:pPr/>
              <a:t>19/02/23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788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1DF1A-3D5B-754C-BF47-62AB1E60F4E4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49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3945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5175"/>
            <a:ext cx="5105400" cy="3829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344" y="4850131"/>
            <a:ext cx="5669914" cy="45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Clique para editar os estilos de texto do modelo global</a:t>
            </a:r>
          </a:p>
          <a:p>
            <a:pPr lvl="1"/>
            <a:r>
              <a:rPr lang="en-GB" noProof="0"/>
              <a:t>Segundo nível</a:t>
            </a:r>
          </a:p>
          <a:p>
            <a:pPr lvl="2"/>
            <a:r>
              <a:rPr lang="en-GB" noProof="0"/>
              <a:t>Terceiro nível</a:t>
            </a:r>
          </a:p>
          <a:p>
            <a:pPr lvl="3"/>
            <a:r>
              <a:rPr lang="en-GB" noProof="0"/>
              <a:t>Quarto nível</a:t>
            </a:r>
          </a:p>
          <a:p>
            <a:pPr lvl="4"/>
            <a:r>
              <a:rPr lang="en-GB" noProof="0"/>
              <a:t>Quinto nível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3945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A34A7883-532B-4165-8320-49258CAE24A5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776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334000" y="1001713"/>
            <a:ext cx="0" cy="4930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0888" y="2994025"/>
            <a:ext cx="4505325" cy="2951163"/>
          </a:xfrm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r>
              <a:rPr lang="pt-PT"/>
              <a:t>Faça clique para editar o estilo do subtítulo do modelo global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419725" y="3001963"/>
            <a:ext cx="3473450" cy="1470025"/>
          </a:xfrm>
        </p:spPr>
        <p:txBody>
          <a:bodyPr anchor="t"/>
          <a:lstStyle>
            <a:lvl1pPr>
              <a:defRPr sz="2400">
                <a:solidFill>
                  <a:srgbClr val="5F5F5F"/>
                </a:solidFill>
              </a:defRPr>
            </a:lvl1pPr>
          </a:lstStyle>
          <a:p>
            <a:r>
              <a:rPr lang="pt-PT" dirty="0"/>
              <a:t>Clique para editar o estilo do título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11560" y="692696"/>
            <a:ext cx="3921715" cy="8309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 </a:t>
            </a:r>
          </a:p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Engenharia Informática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BE1A-9701-4850-9311-24843321749A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27800" y="333375"/>
            <a:ext cx="1946275" cy="57626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333375"/>
            <a:ext cx="5689600" cy="57626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9FA74-628C-41F1-A40B-5D56B25188B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5776" y="325438"/>
            <a:ext cx="6278662" cy="755650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>
          <a:xfrm>
            <a:off x="190500" y="6240463"/>
            <a:ext cx="3657600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EFD02-FA88-4A3F-8747-37805FDDFCC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F921C-CF2A-4C3F-BE05-D14ED0E5DAE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0958D-2CE2-4EFC-B1FB-505BC995DBF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74CFB-8589-4969-834C-4C3253AA420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452C7-AE53-42D6-9B96-07A6B4935E2C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1E315-3F46-4E24-AFC1-52A68475B5A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A8496-040D-427C-80E7-05D3F0801A4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F30B6-88ED-43A3-9A99-75806E065633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3" y="1493838"/>
            <a:ext cx="8616950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11760" y="325438"/>
            <a:ext cx="642267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 estilo do título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Visualização e Iluminação</a:t>
            </a:r>
            <a:endParaRPr lang="pt-PT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008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smtClean="0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F624C23-DCB6-459E-A243-EF8C631603DD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201613" y="1293813"/>
            <a:ext cx="8674100" cy="42862"/>
          </a:xfrm>
          <a:prstGeom prst="rect">
            <a:avLst/>
          </a:prstGeom>
          <a:solidFill>
            <a:srgbClr val="3333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PT">
              <a:solidFill>
                <a:srgbClr val="4343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504" y="368660"/>
            <a:ext cx="2268252" cy="70788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</a:t>
            </a:r>
          </a:p>
          <a:p>
            <a:endParaRPr lang="pt-PT" sz="8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Engª  Informática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mageprocessingpla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19724" y="3001963"/>
            <a:ext cx="3724275" cy="655637"/>
          </a:xfrm>
        </p:spPr>
        <p:txBody>
          <a:bodyPr/>
          <a:lstStyle/>
          <a:p>
            <a:pPr eaLnBrk="1" hangingPunct="1"/>
            <a:r>
              <a:rPr lang="en-GB" dirty="0" err="1"/>
              <a:t>Visão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Computador</a:t>
            </a:r>
            <a:endParaRPr lang="en-GB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44" y="2994025"/>
            <a:ext cx="4788669" cy="3027363"/>
          </a:xfrm>
        </p:spPr>
        <p:txBody>
          <a:bodyPr/>
          <a:lstStyle/>
          <a:p>
            <a:pPr eaLnBrk="1" hangingPunct="1"/>
            <a:r>
              <a:rPr lang="en-GB" sz="3200" dirty="0" err="1"/>
              <a:t>Filtros</a:t>
            </a:r>
            <a:r>
              <a:rPr lang="en-GB" sz="3200" dirty="0"/>
              <a:t> no </a:t>
            </a:r>
            <a:r>
              <a:rPr lang="en-GB" sz="3200" dirty="0" err="1"/>
              <a:t>Domínio</a:t>
            </a:r>
            <a:r>
              <a:rPr lang="en-GB" sz="3200" dirty="0"/>
              <a:t> </a:t>
            </a:r>
            <a:r>
              <a:rPr lang="en-GB" sz="3200" dirty="0" err="1"/>
              <a:t>Espacial</a:t>
            </a:r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1800" dirty="0"/>
          </a:p>
          <a:p>
            <a:pPr eaLnBrk="1" hangingPunct="1"/>
            <a:r>
              <a:rPr lang="en-GB" sz="1800" dirty="0"/>
              <a:t>Luís Paulo Peixoto dos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58EE5-493C-8975-D2E8-64280BF1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(gamma) transforms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A2EF554-AA42-7057-E9EB-A10391BF20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D1FC48-D3E3-E10F-80A0-4768B9124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10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3634F08A-5591-9520-E0D6-3A863480D9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17488" y="1401507"/>
                <a:ext cx="861695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PT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1" kern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PT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GB" kern="0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3634F08A-5591-9520-E0D6-3A863480D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7488" y="1401507"/>
                <a:ext cx="861695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A32AB29-4610-06EF-628E-2338AD2A4BCC}"/>
                  </a:ext>
                </a:extLst>
              </p:cNvPr>
              <p:cNvSpPr txBox="1"/>
              <p:nvPr/>
            </p:nvSpPr>
            <p:spPr>
              <a:xfrm>
                <a:off x="268287" y="1963678"/>
                <a:ext cx="64279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Permite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ajusta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gama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de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valores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usando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 </a:t>
                </a:r>
                <a:r>
                  <a:rPr lang="en-GB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parâmetro</a:t>
                </a:r>
                <a:r>
                  <a:rPr lang="en-GB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endParaRPr lang="en-GB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A32AB29-4610-06EF-628E-2338AD2A4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87" y="1963678"/>
                <a:ext cx="6427949" cy="400110"/>
              </a:xfrm>
              <a:prstGeom prst="rect">
                <a:avLst/>
              </a:prstGeom>
              <a:blipFill>
                <a:blip r:embed="rId3"/>
                <a:stretch>
                  <a:fillRect l="-986" t="-6061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F36B9BEE-DF8E-2EF2-F54C-F4BD9811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06" y="2468759"/>
            <a:ext cx="4387974" cy="405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53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58EE5-493C-8975-D2E8-64280BF1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(gamma) transforms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A2EF554-AA42-7057-E9EB-A10391BF20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D1FC48-D3E3-E10F-80A0-4768B9124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11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3634F08A-5591-9520-E0D6-3A863480D9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5536" y="2185141"/>
                <a:ext cx="2338288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pt-PT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1" kern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PT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GB" kern="0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3634F08A-5591-9520-E0D6-3A863480D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2185141"/>
                <a:ext cx="2338288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542553F-3DF9-8BD3-6D72-01234423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50" y="1630107"/>
            <a:ext cx="4735513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2">
                <a:extLst>
                  <a:ext uri="{FF2B5EF4-FFF2-40B4-BE49-F238E27FC236}">
                    <a16:creationId xmlns:a16="http://schemas.microsoft.com/office/drawing/2014/main" id="{BDD645B8-E5C5-CEA8-275B-46E78708DDD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9781" y="4947519"/>
                <a:ext cx="2338288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 xmlns:m="http://schemas.openxmlformats.org/officeDocument/2006/math">
                    <m:r>
                      <a:rPr lang="pt-PT" i="1" kern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PT" b="0" i="1" kern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kern="0" dirty="0"/>
                  <a:t>,</a:t>
                </a:r>
                <a14:m>
                  <m:oMath xmlns:m="http://schemas.openxmlformats.org/officeDocument/2006/math">
                    <m:r>
                      <a:rPr lang="pt-PT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pt-PT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=3, 4, 5</m:t>
                    </m:r>
                  </m:oMath>
                </a14:m>
                <a:endParaRPr lang="en-GB" kern="0" dirty="0"/>
              </a:p>
            </p:txBody>
          </p:sp>
        </mc:Choice>
        <mc:Fallback xmlns="">
          <p:sp>
            <p:nvSpPr>
              <p:cNvPr id="9" name="Marcador de Posição de Conteúdo 2">
                <a:extLst>
                  <a:ext uri="{FF2B5EF4-FFF2-40B4-BE49-F238E27FC236}">
                    <a16:creationId xmlns:a16="http://schemas.microsoft.com/office/drawing/2014/main" id="{BDD645B8-E5C5-CEA8-275B-46E78708D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781" y="4947519"/>
                <a:ext cx="2338288" cy="457200"/>
              </a:xfrm>
              <a:prstGeom prst="rect">
                <a:avLst/>
              </a:prstGeom>
              <a:blipFill>
                <a:blip r:embed="rId4"/>
                <a:stretch>
                  <a:fillRect t="-8108" b="-108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77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253F2-866A-91B0-80C1-3D986B18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Histograma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2F57011-825B-6009-E2B9-470159ACF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60301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PT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GB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é</a:t>
                </a:r>
                <a:r>
                  <a:rPr lang="en-GB" dirty="0"/>
                  <a:t> 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nível</a:t>
                </a:r>
                <a:r>
                  <a:rPr lang="en-GB" dirty="0"/>
                  <a:t> de </a:t>
                </a:r>
                <a:r>
                  <a:rPr lang="en-GB" dirty="0" err="1"/>
                  <a:t>intensidade</a:t>
                </a:r>
                <a:r>
                  <a:rPr lang="en-GB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o </a:t>
                </a:r>
                <a:r>
                  <a:rPr lang="en-GB" dirty="0" err="1"/>
                  <a:t>número</a:t>
                </a:r>
                <a:r>
                  <a:rPr lang="en-GB" dirty="0"/>
                  <a:t> de </a:t>
                </a:r>
                <a:r>
                  <a:rPr lang="en-GB" dirty="0" err="1"/>
                  <a:t>pixeis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2F57011-825B-6009-E2B9-470159ACF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603014"/>
              </a:xfrm>
              <a:blipFill>
                <a:blip r:embed="rId2"/>
                <a:stretch>
                  <a:fillRect l="-441" t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93ADEAB-A8EC-A6CD-51D8-D7CA54CCB5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F8426C-88B8-3093-5877-BDD8D125F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9BBAA1-D157-A741-0A66-34E56C68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2259599"/>
            <a:ext cx="7073899" cy="29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1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B64AF-DE63-5EBB-736B-4C13759F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Histograma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EA7DD5C-F289-33A1-1A6D-879203D3DA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186250-893C-55AD-BAF7-476B2C558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A3DC54-B307-0A11-C351-30B327B4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31" y="1783667"/>
            <a:ext cx="4320000" cy="36902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C5C961-BE31-0AA5-4620-DAA5E7AB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783667"/>
            <a:ext cx="4320000" cy="366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5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69CCB-9682-0055-8A65-47073812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Equalização</a:t>
            </a:r>
            <a:r>
              <a:rPr lang="en-GB" dirty="0"/>
              <a:t> do </a:t>
            </a:r>
            <a:r>
              <a:rPr lang="en-GB" dirty="0" err="1"/>
              <a:t>histograma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C40BBE7C-3175-C929-89F5-9949BA313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Construir o </a:t>
                </a:r>
                <a:r>
                  <a:rPr lang="en-GB" dirty="0" err="1"/>
                  <a:t>histograma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 err="1"/>
                  <a:t>Normalizar</a:t>
                </a:r>
                <a:r>
                  <a:rPr lang="en-GB" dirty="0"/>
                  <a:t> o </a:t>
                </a:r>
                <a:r>
                  <a:rPr lang="en-GB" dirty="0" err="1"/>
                  <a:t>histograma</a:t>
                </a:r>
                <a:r>
                  <a:rPr lang="en-GB" dirty="0"/>
                  <a:t> 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dirty="0"/>
                  <a:t>    , 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 err="1"/>
                  <a:t>Calcular</a:t>
                </a:r>
                <a:r>
                  <a:rPr lang="en-GB" dirty="0"/>
                  <a:t> a CDF 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 err="1"/>
                  <a:t>Equalizar</a:t>
                </a:r>
                <a:r>
                  <a:rPr lang="en-GB" dirty="0"/>
                  <a:t> a </a:t>
                </a:r>
                <a:r>
                  <a:rPr lang="en-GB" dirty="0" err="1"/>
                  <a:t>imagem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C40BBE7C-3175-C929-89F5-9949BA313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1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74F9FDC-00F5-04CC-0161-DA4D83DBAE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FA276CB-85F5-557A-05BA-284BB5824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14</a:t>
            </a:fld>
            <a:endParaRPr lang="pt-PT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D42C90-D06E-E46E-0C61-82FE515B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02" y="4024313"/>
            <a:ext cx="5281613" cy="19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2382F04-C0ED-6ABF-CFF3-E8DFC6E66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84884"/>
            <a:ext cx="2655887" cy="189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81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202DD-3E84-CA8A-CDF2-C5C7FB49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Equalização</a:t>
            </a:r>
            <a:r>
              <a:rPr lang="en-GB" dirty="0"/>
              <a:t> do </a:t>
            </a:r>
            <a:r>
              <a:rPr lang="en-GB" dirty="0" err="1"/>
              <a:t>histograma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ACEC5D3-4DB4-BB75-130F-5B42B763C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0316833-A62D-8931-FA95-C84E895906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15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9B3528-B815-1681-E857-845EA9AB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0" y="2447460"/>
            <a:ext cx="8562759" cy="27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5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804DD-A5F4-3DFB-A19E-F3C9185D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Mecânica</a:t>
            </a:r>
            <a:r>
              <a:rPr lang="en-GB" dirty="0"/>
              <a:t> da </a:t>
            </a:r>
            <a:r>
              <a:rPr lang="en-GB" dirty="0" err="1"/>
              <a:t>Filtragem</a:t>
            </a:r>
            <a:r>
              <a:rPr lang="en-GB" dirty="0"/>
              <a:t> </a:t>
            </a:r>
            <a:r>
              <a:rPr lang="en-GB" dirty="0" err="1"/>
              <a:t>Espacial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2946D5-374B-8650-4CC6-A0652713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728C2BF-0A52-38E6-47A1-990B4424E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16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911E9A-F09C-1D4E-C8EF-8687094D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85" y="1563979"/>
            <a:ext cx="3902075" cy="421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094454F-8F33-3FAE-DB96-38424C128C04}"/>
              </a:ext>
            </a:extLst>
          </p:cNvPr>
          <p:cNvSpPr txBox="1"/>
          <p:nvPr/>
        </p:nvSpPr>
        <p:spPr>
          <a:xfrm>
            <a:off x="2019300" y="1563979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Correlação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B55C208-9C38-2115-2564-5DA918AAA8C2}"/>
                  </a:ext>
                </a:extLst>
              </p:cNvPr>
              <p:cNvSpPr txBox="1"/>
              <p:nvPr/>
            </p:nvSpPr>
            <p:spPr>
              <a:xfrm>
                <a:off x="718256" y="2168860"/>
                <a:ext cx="3829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B55C208-9C38-2115-2564-5DA918AAA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56" y="2168860"/>
                <a:ext cx="3829895" cy="369332"/>
              </a:xfrm>
              <a:prstGeom prst="rect">
                <a:avLst/>
              </a:prstGeom>
              <a:blipFill>
                <a:blip r:embed="rId3"/>
                <a:stretch>
                  <a:fillRect l="-1320" r="-330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15511B-4EA1-F19B-A4B9-C5836A24DF93}"/>
                  </a:ext>
                </a:extLst>
              </p:cNvPr>
              <p:cNvSpPr txBox="1"/>
              <p:nvPr/>
            </p:nvSpPr>
            <p:spPr>
              <a:xfrm>
                <a:off x="431540" y="2744924"/>
                <a:ext cx="4368824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P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15511B-4EA1-F19B-A4B9-C5836A24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2744924"/>
                <a:ext cx="4368824" cy="784510"/>
              </a:xfrm>
              <a:prstGeom prst="rect">
                <a:avLst/>
              </a:prstGeom>
              <a:blipFill>
                <a:blip r:embed="rId4"/>
                <a:stretch>
                  <a:fillRect l="-11919" t="-112903" b="-174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177E32-CD82-2C9A-96AB-B87725493C0C}"/>
              </a:ext>
            </a:extLst>
          </p:cNvPr>
          <p:cNvSpPr txBox="1"/>
          <p:nvPr/>
        </p:nvSpPr>
        <p:spPr>
          <a:xfrm>
            <a:off x="224738" y="3977007"/>
            <a:ext cx="50097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correlate (w, f) {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a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w.W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/2-1; b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w.H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/2-1;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for (y=b ; y&lt;=f.H-b-1 ; y++)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for (x=a ; x&lt;=f.W-a-1 ; x++)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for (s=-a ; s&lt;=a ; s++) 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for (t=-b ; t&lt;= b ; t++) 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g[x][y] += w[s][t] * f[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x+s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y+t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36574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804DD-A5F4-3DFB-A19E-F3C9185D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Mecânica</a:t>
            </a:r>
            <a:r>
              <a:rPr lang="en-GB" dirty="0"/>
              <a:t> da </a:t>
            </a:r>
            <a:r>
              <a:rPr lang="en-GB" dirty="0" err="1"/>
              <a:t>Filtragem</a:t>
            </a:r>
            <a:r>
              <a:rPr lang="en-GB" dirty="0"/>
              <a:t> </a:t>
            </a:r>
            <a:r>
              <a:rPr lang="en-GB" dirty="0" err="1"/>
              <a:t>Espacial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2946D5-374B-8650-4CC6-A0652713A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728C2BF-0A52-38E6-47A1-990B4424E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17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94454F-8F33-3FAE-DB96-38424C128C04}"/>
              </a:ext>
            </a:extLst>
          </p:cNvPr>
          <p:cNvSpPr txBox="1"/>
          <p:nvPr/>
        </p:nvSpPr>
        <p:spPr>
          <a:xfrm>
            <a:off x="2019300" y="1563979"/>
            <a:ext cx="163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Convolução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B55C208-9C38-2115-2564-5DA918AAA8C2}"/>
                  </a:ext>
                </a:extLst>
              </p:cNvPr>
              <p:cNvSpPr txBox="1"/>
              <p:nvPr/>
            </p:nvSpPr>
            <p:spPr>
              <a:xfrm>
                <a:off x="718256" y="2168860"/>
                <a:ext cx="3842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B55C208-9C38-2115-2564-5DA918AAA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56" y="2168860"/>
                <a:ext cx="3842719" cy="369332"/>
              </a:xfrm>
              <a:prstGeom prst="rect">
                <a:avLst/>
              </a:prstGeom>
              <a:blipFill>
                <a:blip r:embed="rId2"/>
                <a:stretch>
                  <a:fillRect l="-1316" b="-3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15511B-4EA1-F19B-A4B9-C5836A24DF93}"/>
                  </a:ext>
                </a:extLst>
              </p:cNvPr>
              <p:cNvSpPr txBox="1"/>
              <p:nvPr/>
            </p:nvSpPr>
            <p:spPr>
              <a:xfrm>
                <a:off x="431540" y="2744924"/>
                <a:ext cx="4368825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P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115511B-4EA1-F19B-A4B9-C5836A24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0" y="2744924"/>
                <a:ext cx="4368825" cy="784510"/>
              </a:xfrm>
              <a:prstGeom prst="rect">
                <a:avLst/>
              </a:prstGeom>
              <a:blipFill>
                <a:blip r:embed="rId3"/>
                <a:stretch>
                  <a:fillRect l="-11919" t="-112903" b="-174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177E32-CD82-2C9A-96AB-B87725493C0C}"/>
              </a:ext>
            </a:extLst>
          </p:cNvPr>
          <p:cNvSpPr txBox="1"/>
          <p:nvPr/>
        </p:nvSpPr>
        <p:spPr>
          <a:xfrm>
            <a:off x="899592" y="3891698"/>
            <a:ext cx="50097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convolve (w, f) {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a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w.W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/2-1; b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w.H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/2-1;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for (y=b ; y&lt;=f.H-b-1 ; y++)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for (x=a ; x&lt;=f.W-a-1 ; x++)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for (s=-a ; s&lt;=a ; s++) 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for (t=-b ; t&lt;= b ; t++) 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g[x][y] += w[s][t] * f[x-s][y-t];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BAD52C-080D-04DA-B3A9-CC3765956B9D}"/>
              </a:ext>
            </a:extLst>
          </p:cNvPr>
          <p:cNvSpPr txBox="1"/>
          <p:nvPr/>
        </p:nvSpPr>
        <p:spPr>
          <a:xfrm>
            <a:off x="5184068" y="1707195"/>
            <a:ext cx="356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Igual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correlação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rodando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filtro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180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graus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25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21D56-2D44-20B5-719C-E50D7117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linear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B85BFDD-DF62-BFFE-8284-C496D47D3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Box (average) filter 		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sz="18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b="0" i="1" smtClean="0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  <m:m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GB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1800" i="1">
                                                  <a:latin typeface="Cambria Math" panose="02040503050406030204" pitchFamily="18" charset="0"/>
                                                </a:rPr>
                                                <m:t>25</m:t>
                                              </m:r>
                                            </m:den>
                                          </m:f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GB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PT" sz="1800" i="1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B85BFDD-DF62-BFFE-8284-C496D47D3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104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AF45EB3-FF59-F51E-3536-F946A917A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494D0CD-F2AA-3F54-42AE-322928AF6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739104-0E38-3EBD-976A-63C770E0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5" y="3573016"/>
            <a:ext cx="5925617" cy="28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21D56-2D44-20B5-719C-E50D7117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linear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B85BFDD-DF62-BFFE-8284-C496D47D3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1215082"/>
              </a:xfrm>
            </p:spPr>
            <p:txBody>
              <a:bodyPr/>
              <a:lstStyle/>
              <a:p>
                <a:r>
                  <a:rPr lang="en-GB" dirty="0"/>
                  <a:t>Gaussian blur filter 		</a:t>
                </a: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box>
                              <m:boxPr>
                                <m:ctrlP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box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B85BFDD-DF62-BFFE-8284-C496D47D3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1215082"/>
              </a:xfrm>
              <a:blipFill>
                <a:blip r:embed="rId2"/>
                <a:stretch>
                  <a:fillRect l="-735" b="-32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AF45EB3-FF59-F51E-3536-F946A917A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494D0CD-F2AA-3F54-42AE-322928AF6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19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CC9A40-2D94-C5AB-5281-69BC7C87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3" y="2715487"/>
            <a:ext cx="4097067" cy="30783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005E06-3B54-FBA2-55D0-559CF0BF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9" y="2715487"/>
            <a:ext cx="4097067" cy="308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29E79-2FBB-5AAE-E5D9-AFECA852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Bibliografia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4B9124-5D5B-4819-DCC9-D24757AA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937" y="1493838"/>
            <a:ext cx="4848026" cy="4602162"/>
          </a:xfr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© 2008 </a:t>
            </a:r>
            <a:r>
              <a:rPr lang="pt-PT" sz="1800" dirty="0" err="1">
                <a:effectLst/>
                <a:latin typeface="+mn-lt"/>
              </a:rPr>
              <a:t>by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Education</a:t>
            </a:r>
            <a:r>
              <a:rPr lang="pt-PT" sz="1800" dirty="0">
                <a:effectLst/>
                <a:latin typeface="+mn-lt"/>
              </a:rPr>
              <a:t>, Inc.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Prentice Hall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Education</a:t>
            </a:r>
            <a:r>
              <a:rPr lang="pt-PT" sz="1800" dirty="0">
                <a:effectLst/>
                <a:latin typeface="+mn-lt"/>
              </a:rPr>
              <a:t>, Inc.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Upper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Saddle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River</a:t>
            </a:r>
            <a:r>
              <a:rPr lang="pt-PT" sz="1800" dirty="0">
                <a:effectLst/>
                <a:latin typeface="+mn-lt"/>
              </a:rPr>
              <a:t>, New Jersey 07458</a:t>
            </a: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ISBN 0-13-168728-x</a:t>
            </a: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r>
              <a:rPr lang="pt-PT" sz="1600" dirty="0" err="1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PT" sz="160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pt-PT" sz="1600" dirty="0" err="1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www.imageprocessingplace.com</a:t>
            </a:r>
            <a:r>
              <a:rPr lang="pt-PT" sz="160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PT" sz="1600" dirty="0">
              <a:solidFill>
                <a:schemeClr val="accent6">
                  <a:lumMod val="50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endParaRPr lang="pt-PT" sz="1800" dirty="0">
              <a:effectLst/>
              <a:latin typeface="+mn-lt"/>
            </a:endParaRPr>
          </a:p>
          <a:p>
            <a:pPr marL="0" indent="0">
              <a:buNone/>
            </a:pPr>
            <a:r>
              <a:rPr lang="en-GB" sz="1800" dirty="0" err="1">
                <a:latin typeface="+mn-lt"/>
              </a:rPr>
              <a:t>Capítulo</a:t>
            </a:r>
            <a:r>
              <a:rPr lang="en-GB" sz="1800" dirty="0">
                <a:latin typeface="+mn-lt"/>
              </a:rPr>
              <a:t> 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0848964-9660-3824-830A-079F8EF0C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F4A7F96-9AAF-F7BE-3711-6E03D3D90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8C2780-1D9F-B4DE-8694-21446FD3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58944"/>
            <a:ext cx="3097365" cy="42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36A63-EAAF-FD29-9B0E-4C60A554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non linear filters: 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6353C7D-F9E6-DBD0-05C4-0712FAE20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755650"/>
              </a:xfrm>
            </p:spPr>
            <p:txBody>
              <a:bodyPr/>
              <a:lstStyle/>
              <a:p>
                <a:r>
                  <a:rPr lang="en-GB" dirty="0"/>
                  <a:t>mediana: </a:t>
                </a:r>
                <a:r>
                  <a:rPr lang="en-GB" dirty="0" err="1"/>
                  <a:t>ordenar</a:t>
                </a:r>
                <a:r>
                  <a:rPr lang="en-GB" dirty="0"/>
                  <a:t> as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intensidades</a:t>
                </a:r>
                <a:r>
                  <a:rPr lang="en-GB" dirty="0"/>
                  <a:t> </a:t>
                </a:r>
                <a:r>
                  <a:rPr lang="en-GB" dirty="0" err="1"/>
                  <a:t>na</a:t>
                </a:r>
                <a:r>
                  <a:rPr lang="en-GB" dirty="0"/>
                  <a:t> </a:t>
                </a:r>
                <a:r>
                  <a:rPr lang="en-GB" dirty="0" err="1"/>
                  <a:t>vizinhança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 </a:t>
                </a:r>
                <a:r>
                  <a:rPr lang="en-GB" dirty="0" err="1"/>
                  <a:t>Seleccionar</a:t>
                </a:r>
                <a:r>
                  <a:rPr lang="en-GB" dirty="0"/>
                  <a:t> o </a:t>
                </a:r>
                <a:r>
                  <a:rPr lang="en-GB" dirty="0" err="1"/>
                  <a:t>valor</a:t>
                </a:r>
                <a:r>
                  <a:rPr lang="en-GB" dirty="0"/>
                  <a:t> </a:t>
                </a:r>
                <a:r>
                  <a:rPr lang="en-GB" dirty="0" err="1"/>
                  <a:t>em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6353C7D-F9E6-DBD0-05C4-0712FAE20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755650"/>
              </a:xfrm>
              <a:blipFill>
                <a:blip r:embed="rId2"/>
                <a:stretch>
                  <a:fillRect l="-735" t="-21311" r="-1324" b="-86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7FF5A55-0295-A3A0-A9F8-CBAC9D573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3419129-96CD-499F-6548-DB8D35F2A5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20</a:t>
            </a:fld>
            <a:endParaRPr lang="pt-PT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4EF263B-F7ED-EE21-4F72-E454708379C8}"/>
              </a:ext>
            </a:extLst>
          </p:cNvPr>
          <p:cNvGrpSpPr/>
          <p:nvPr/>
        </p:nvGrpSpPr>
        <p:grpSpPr>
          <a:xfrm>
            <a:off x="178535" y="2334504"/>
            <a:ext cx="8736865" cy="3198935"/>
            <a:chOff x="178535" y="2334504"/>
            <a:chExt cx="8736865" cy="319893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F901234-8379-D0A2-CE6D-357C54BFD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535" y="2334504"/>
              <a:ext cx="8736865" cy="2750324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7F0D52E-FB63-01C0-950D-928AC86FD605}"/>
                </a:ext>
              </a:extLst>
            </p:cNvPr>
            <p:cNvSpPr txBox="1"/>
            <p:nvPr/>
          </p:nvSpPr>
          <p:spPr>
            <a:xfrm>
              <a:off x="1259632" y="5194885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[original]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BEF1CBC-9F74-6EC4-78CA-EBF3636A9F23}"/>
                </a:ext>
              </a:extLst>
            </p:cNvPr>
            <p:cNvSpPr txBox="1"/>
            <p:nvPr/>
          </p:nvSpPr>
          <p:spPr>
            <a:xfrm>
              <a:off x="3871832" y="5169844"/>
              <a:ext cx="1400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GB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média</a:t>
              </a:r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3*3]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6F02C6C-35C3-B1A5-B162-8B2216898F2A}"/>
                </a:ext>
              </a:extLst>
            </p:cNvPr>
            <p:cNvSpPr txBox="1"/>
            <p:nvPr/>
          </p:nvSpPr>
          <p:spPr>
            <a:xfrm>
              <a:off x="6863461" y="5168173"/>
              <a:ext cx="1400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GB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mediana</a:t>
              </a:r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3*3]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51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E5676-0D03-5056-5FC2-B3B1948E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non linear filters: bilateral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6F98F3-550A-B276-EC1D-781E070B1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Gaussian Blur </a:t>
                </a:r>
                <a:r>
                  <a:rPr lang="en-GB" dirty="0" err="1"/>
                  <a:t>é</a:t>
                </a:r>
                <a:r>
                  <a:rPr lang="en-GB" dirty="0"/>
                  <a:t> </a:t>
                </a:r>
                <a:r>
                  <a:rPr lang="en-GB" dirty="0" err="1"/>
                  <a:t>construído</a:t>
                </a:r>
                <a:r>
                  <a:rPr lang="en-GB" dirty="0"/>
                  <a:t> a </a:t>
                </a:r>
                <a:r>
                  <a:rPr lang="en-GB" dirty="0" err="1"/>
                  <a:t>partir</a:t>
                </a:r>
                <a:r>
                  <a:rPr lang="en-GB" dirty="0"/>
                  <a:t> da </a:t>
                </a:r>
                <a:r>
                  <a:rPr lang="en-GB" dirty="0" err="1"/>
                  <a:t>distância</a:t>
                </a:r>
                <a:r>
                  <a:rPr lang="en-GB" dirty="0"/>
                  <a:t> </a:t>
                </a:r>
                <a:r>
                  <a:rPr lang="en-GB" dirty="0" err="1"/>
                  <a:t>euclidiana</a:t>
                </a:r>
                <a:r>
                  <a:rPr lang="en-GB" dirty="0"/>
                  <a:t> de </a:t>
                </a:r>
                <a:r>
                  <a:rPr lang="en-GB" dirty="0" err="1"/>
                  <a:t>cada</a:t>
                </a:r>
                <a:r>
                  <a:rPr lang="en-GB" dirty="0"/>
                  <a:t> </a:t>
                </a:r>
                <a:r>
                  <a:rPr lang="en-GB" dirty="0" err="1"/>
                  <a:t>ponto</a:t>
                </a:r>
                <a:r>
                  <a:rPr lang="en-GB" dirty="0"/>
                  <a:t> do </a:t>
                </a:r>
                <a:r>
                  <a:rPr lang="en-GB" dirty="0" err="1"/>
                  <a:t>filtro</a:t>
                </a:r>
                <a:r>
                  <a:rPr lang="en-GB" dirty="0"/>
                  <a:t> </a:t>
                </a:r>
                <a:r>
                  <a:rPr lang="en-GB" dirty="0" err="1"/>
                  <a:t>ao</a:t>
                </a:r>
                <a:r>
                  <a:rPr lang="en-GB" dirty="0"/>
                  <a:t> </a:t>
                </a:r>
                <a:r>
                  <a:rPr lang="en-GB" dirty="0" err="1"/>
                  <a:t>ponto</a:t>
                </a:r>
                <a:r>
                  <a:rPr lang="en-GB" dirty="0"/>
                  <a:t> central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𝐺𝐵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63"/>
                                            </m:r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box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d>
                                        <m:d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o </a:t>
                </a:r>
                <a:r>
                  <a:rPr lang="en-GB" dirty="0" err="1"/>
                  <a:t>filtro</a:t>
                </a:r>
                <a:r>
                  <a:rPr lang="en-GB" dirty="0"/>
                  <a:t> bilateral </a:t>
                </a:r>
                <a:r>
                  <a:rPr lang="en-GB" dirty="0" err="1"/>
                  <a:t>considera</a:t>
                </a:r>
                <a:r>
                  <a:rPr lang="en-GB" dirty="0"/>
                  <a:t> </a:t>
                </a:r>
                <a:r>
                  <a:rPr lang="en-GB" dirty="0" err="1"/>
                  <a:t>também</a:t>
                </a:r>
                <a:r>
                  <a:rPr lang="en-GB" dirty="0"/>
                  <a:t> a </a:t>
                </a:r>
                <a:r>
                  <a:rPr lang="en-GB" dirty="0" err="1"/>
                  <a:t>diferença</a:t>
                </a:r>
                <a:r>
                  <a:rPr lang="en-GB" dirty="0"/>
                  <a:t> de </a:t>
                </a:r>
                <a:r>
                  <a:rPr lang="en-GB" dirty="0" err="1"/>
                  <a:t>intensidades</a:t>
                </a:r>
                <a:r>
                  <a:rPr lang="en-GB" dirty="0"/>
                  <a:t> entre </a:t>
                </a:r>
                <a:r>
                  <a:rPr lang="en-GB" dirty="0" err="1"/>
                  <a:t>cada</a:t>
                </a:r>
                <a:r>
                  <a:rPr lang="en-GB" dirty="0"/>
                  <a:t> </a:t>
                </a:r>
                <a:r>
                  <a:rPr lang="en-GB" dirty="0" err="1"/>
                  <a:t>ponto</a:t>
                </a:r>
                <a:r>
                  <a:rPr lang="en-GB" dirty="0"/>
                  <a:t> da </a:t>
                </a:r>
                <a:r>
                  <a:rPr lang="en-GB" dirty="0" err="1"/>
                  <a:t>vizinhança</a:t>
                </a:r>
                <a:r>
                  <a:rPr lang="en-GB" dirty="0"/>
                  <a:t> e o </a:t>
                </a:r>
                <a:r>
                  <a:rPr lang="en-GB" dirty="0" err="1"/>
                  <a:t>ponto</a:t>
                </a:r>
                <a:r>
                  <a:rPr lang="en-GB" dirty="0"/>
                  <a:t> central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𝐺𝐵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63"/>
                                            </m:r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box>
                                    </m:sup>
                                  </m:sSup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63"/>
                                            </m:r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PT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PT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pt-P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pt-P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  <m:r>
                                                            <a:rPr lang="pt-P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pt-PT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den>
                                          </m:f>
                                        </m:e>
                                      </m:box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d>
                                        <m:d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106F98F3-550A-B276-EC1D-781E070B1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3297" b="-24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A598B98-6041-5824-AE08-EA037ED61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AB2C9AB-EF4F-CA0D-997C-47EEFDCC8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252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FB0F1-426F-6730-D1E7-6C20E286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non linear filters: bilateral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9166234-148E-B28C-2149-C50049FF9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C693554-0C6B-E4CA-A808-D24D025CB5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9748A0-CD86-53B1-4BEB-D6D810345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7500"/>
            <a:ext cx="7772400" cy="46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1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051D7-6F34-FC35-B5E4-AE3BB02E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pass non linear filters: bilateral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A2A2B3F-CE03-0E43-5396-FEA314784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7F44EF6-79A8-9A14-7C05-C81FA8CF68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756FD2-E2FA-2BC3-917E-D38E4741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09" y="1484784"/>
            <a:ext cx="2797324" cy="21018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F683B6-D405-1672-1DC3-E97A204D4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30" y="3032956"/>
            <a:ext cx="4097067" cy="30897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8505B0C-B406-E9D4-DDF2-554406F1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04" y="3032956"/>
            <a:ext cx="4162018" cy="3096000"/>
          </a:xfrm>
          <a:prstGeom prst="rect">
            <a:avLst/>
          </a:prstGeom>
        </p:spPr>
      </p:pic>
      <p:cxnSp>
        <p:nvCxnSpPr>
          <p:cNvPr id="10" name="Conexão Curva 9">
            <a:extLst>
              <a:ext uri="{FF2B5EF4-FFF2-40B4-BE49-F238E27FC236}">
                <a16:creationId xmlns:a16="http://schemas.microsoft.com/office/drawing/2014/main" id="{41A0B004-0C95-4E20-0DF1-BDEF7B7BA493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2386365" y="2535690"/>
            <a:ext cx="778445" cy="49726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Curva 11">
            <a:extLst>
              <a:ext uri="{FF2B5EF4-FFF2-40B4-BE49-F238E27FC236}">
                <a16:creationId xmlns:a16="http://schemas.microsoft.com/office/drawing/2014/main" id="{3462DD7C-9D2F-5E2A-307B-1BB6B3823D6C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5962133" y="2535691"/>
            <a:ext cx="827980" cy="497265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FF44BAD-60DD-44F6-6B7D-24802D61D735}"/>
              </a:ext>
            </a:extLst>
          </p:cNvPr>
          <p:cNvSpPr txBox="1"/>
          <p:nvPr/>
        </p:nvSpPr>
        <p:spPr>
          <a:xfrm>
            <a:off x="1547664" y="2240868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09348D0-4D81-7CDA-6F43-92C416DC41DA}"/>
              </a:ext>
            </a:extLst>
          </p:cNvPr>
          <p:cNvSpPr txBox="1"/>
          <p:nvPr/>
        </p:nvSpPr>
        <p:spPr>
          <a:xfrm>
            <a:off x="6176189" y="2167595"/>
            <a:ext cx="120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Bilateral</a:t>
            </a:r>
          </a:p>
        </p:txBody>
      </p:sp>
    </p:spTree>
    <p:extLst>
      <p:ext uri="{BB962C8B-B14F-4D97-AF65-F5344CB8AC3E}">
        <p14:creationId xmlns:p14="http://schemas.microsoft.com/office/powerpoint/2010/main" val="135508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48E9B-76D0-DA93-88F2-6A8E9262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pass sharpening filters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00FE0CF-50A2-6A4F-8662-1746F16293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9FDC69-76BE-AE79-BFED-0F64A8B0C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24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4C4E885-3872-7089-B3F5-D6A1F87A2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1138"/>
            <a:ext cx="4968552" cy="473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7C54DCD-E499-C70F-4647-874B1680CA6A}"/>
              </a:ext>
            </a:extLst>
          </p:cNvPr>
          <p:cNvSpPr txBox="1"/>
          <p:nvPr/>
        </p:nvSpPr>
        <p:spPr>
          <a:xfrm>
            <a:off x="5488850" y="2018891"/>
            <a:ext cx="334558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 2ª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derivada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sensível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aos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contornos de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objectos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cxnSp>
        <p:nvCxnSpPr>
          <p:cNvPr id="9" name="Conexão Curva 8">
            <a:extLst>
              <a:ext uri="{FF2B5EF4-FFF2-40B4-BE49-F238E27FC236}">
                <a16:creationId xmlns:a16="http://schemas.microsoft.com/office/drawing/2014/main" id="{67BDDEA3-BF60-EB72-4E94-7A934630D1E1}"/>
              </a:ext>
            </a:extLst>
          </p:cNvPr>
          <p:cNvCxnSpPr>
            <a:endCxn id="7" idx="2"/>
          </p:cNvCxnSpPr>
          <p:nvPr/>
        </p:nvCxnSpPr>
        <p:spPr>
          <a:xfrm flipV="1">
            <a:off x="3865885" y="2726777"/>
            <a:ext cx="3295759" cy="1638327"/>
          </a:xfrm>
          <a:prstGeom prst="curvedConnector2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Curva 9">
            <a:extLst>
              <a:ext uri="{FF2B5EF4-FFF2-40B4-BE49-F238E27FC236}">
                <a16:creationId xmlns:a16="http://schemas.microsoft.com/office/drawing/2014/main" id="{5D5C98B2-E0CE-6645-4447-DC8FC8A3064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915816" y="2726777"/>
            <a:ext cx="4245828" cy="2322403"/>
          </a:xfrm>
          <a:prstGeom prst="curvedConnector2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5003E29-BA98-2F22-CE1F-273BD08FCB46}"/>
              </a:ext>
            </a:extLst>
          </p:cNvPr>
          <p:cNvSpPr txBox="1"/>
          <p:nvPr/>
        </p:nvSpPr>
        <p:spPr>
          <a:xfrm>
            <a:off x="5488850" y="4767520"/>
            <a:ext cx="334558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 2ª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derivada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fácil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calcular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241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F69C3-29A1-7F25-D3C2-40A982AF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detection: </a:t>
            </a:r>
            <a:r>
              <a:rPr lang="en-GB" dirty="0" err="1"/>
              <a:t>Laplaciano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D54D88-1CE6-9D0A-BA16-3F54BDE0F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18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1800" i="1">
                          <a:latin typeface="Cambria Math" panose="02040503050406030204" pitchFamily="18" charset="0"/>
                        </a:rPr>
                        <m:t>=8∗</m:t>
                      </m:r>
                      <m:r>
                        <a:rPr lang="pt-PT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1800" i="1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pt-PT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P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.            </m:t>
                      </m:r>
                      <m:sSup>
                        <m:sSupPr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Nota: Se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0,…,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dirty="0"/>
                  <a:t> , </a:t>
                </a:r>
                <a:r>
                  <a:rPr lang="en-GB" dirty="0" err="1"/>
                  <a:t>então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8(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−1),…,8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 err="1"/>
                  <a:t>Reescalar</a:t>
                </a:r>
                <a:r>
                  <a:rPr lang="en-GB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+8(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GB" dirty="0"/>
                  <a:t>	</a:t>
                </a:r>
                <a:r>
                  <a:rPr lang="pt-PT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pt-PT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latin typeface="Cambria Math" panose="02040503050406030204" pitchFamily="18" charset="0"/>
                                  </a:rPr>
                                  <m:t>ax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p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p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den>
                    </m:f>
                  </m:oMath>
                </a14:m>
                <a:r>
                  <a:rPr lang="en-GB" dirty="0"/>
                  <a:t>	</a:t>
                </a:r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D54D88-1CE6-9D0A-BA16-3F54BDE0F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18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D82EDBE-905B-8A85-C586-58961D7930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C9DA83B-3979-DFE5-A412-B2184DB89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777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901E0-1EB5-2CA8-E7A6-73F8EBCD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detection: </a:t>
            </a:r>
            <a:r>
              <a:rPr lang="en-GB" dirty="0" err="1"/>
              <a:t>Laplaciano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6AB7428-9B3F-D658-27FC-4AAF239425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05623C3-30C5-F4A6-E1A4-B6F537818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E976D5-B800-1CCE-ED85-12705FAE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89100"/>
            <a:ext cx="2880000" cy="33579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2A2C87-3DBB-2EF8-6AA5-4051223D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168" y="1708151"/>
            <a:ext cx="2880000" cy="33353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5E6AC4D-DD62-5B2B-6F2F-60743872D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1708150"/>
            <a:ext cx="2880000" cy="33089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ABB3B9-AD00-B107-6D24-EA970E14AAA8}"/>
              </a:ext>
            </a:extLst>
          </p:cNvPr>
          <p:cNvSpPr txBox="1"/>
          <p:nvPr/>
        </p:nvSpPr>
        <p:spPr>
          <a:xfrm>
            <a:off x="1116563" y="5134168"/>
            <a:ext cx="102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[original]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090D09-8F87-FEF1-48F4-1D75DE11A14A}"/>
                  </a:ext>
                </a:extLst>
              </p:cNvPr>
              <p:cNvSpPr txBox="1"/>
              <p:nvPr/>
            </p:nvSpPr>
            <p:spPr>
              <a:xfrm>
                <a:off x="4130231" y="5134168"/>
                <a:ext cx="102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090D09-8F87-FEF1-48F4-1D75DE11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1" y="5134168"/>
                <a:ext cx="102787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17FA8C0-7097-6EBC-F56C-45232DD48345}"/>
                  </a:ext>
                </a:extLst>
              </p:cNvPr>
              <p:cNvSpPr txBox="1"/>
              <p:nvPr/>
            </p:nvSpPr>
            <p:spPr>
              <a:xfrm>
                <a:off x="6764343" y="5134168"/>
                <a:ext cx="1670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()+</m:t>
                      </m:r>
                      <m:sSup>
                        <m:sSupPr>
                          <m:ctrlPr>
                            <a:rPr lang="en-GB" sz="1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∇</m:t>
                          </m:r>
                        </m:e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pt-PT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()</m:t>
                      </m:r>
                    </m:oMath>
                  </m:oMathPara>
                </a14:m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417FA8C0-7097-6EBC-F56C-45232DD48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43" y="5134168"/>
                <a:ext cx="167031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1E8E64-3C93-8099-8904-F601E1E4390E}"/>
              </a:ext>
            </a:extLst>
          </p:cNvPr>
          <p:cNvSpPr txBox="1"/>
          <p:nvPr/>
        </p:nvSpPr>
        <p:spPr>
          <a:xfrm>
            <a:off x="3796252" y="1354500"/>
            <a:ext cx="169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Edge Detection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ECA736-C595-74F8-0825-C2D1E13C7C17}"/>
              </a:ext>
            </a:extLst>
          </p:cNvPr>
          <p:cNvSpPr txBox="1"/>
          <p:nvPr/>
        </p:nvSpPr>
        <p:spPr>
          <a:xfrm>
            <a:off x="6751585" y="1354500"/>
            <a:ext cx="216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Edge Enhancement</a:t>
            </a:r>
          </a:p>
        </p:txBody>
      </p:sp>
    </p:spTree>
    <p:extLst>
      <p:ext uri="{BB962C8B-B14F-4D97-AF65-F5344CB8AC3E}">
        <p14:creationId xmlns:p14="http://schemas.microsoft.com/office/powerpoint/2010/main" val="4557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055EB-AB07-A4AC-898D-4BE0D52F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Detection: </a:t>
            </a:r>
            <a:r>
              <a:rPr lang="en-GB" dirty="0" err="1"/>
              <a:t>Gradientes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6B7BE07-1256-D8BF-7DC5-D8C0D235B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Sobel gradient operators: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6B7BE07-1256-D8BF-7DC5-D8C0D235B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EAF955C-82F4-4CDD-C9A7-8AABA4C914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5C46AE1-02C4-8FB4-C1EA-33610C7E9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000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3A2BF-5F34-DD8C-7572-77DFCE90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Detection: </a:t>
            </a:r>
            <a:r>
              <a:rPr lang="en-GB" dirty="0" err="1"/>
              <a:t>Gradientes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2DB97DC-FFB3-6CF9-1E9C-9694C283C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48AAFE-335B-E121-F048-EFC880B8B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FB7BA4-45F1-8F51-65D3-5BADAEE2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0" y="2168860"/>
            <a:ext cx="2880000" cy="288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CA7BC5-BED4-702A-E986-56ABC015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490" y="1412334"/>
            <a:ext cx="2520000" cy="252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0D1E2D-3D0F-6C2C-DCCD-DCF954708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44" y="4074219"/>
            <a:ext cx="2520000" cy="25385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D36DFFD-10AE-8321-E417-DAB0C3E89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682" y="2152680"/>
            <a:ext cx="2880000" cy="2890629"/>
          </a:xfrm>
          <a:prstGeom prst="rect">
            <a:avLst/>
          </a:prstGeom>
        </p:spPr>
      </p:pic>
      <p:cxnSp>
        <p:nvCxnSpPr>
          <p:cNvPr id="11" name="Conexão em Ângulos Retos 10">
            <a:extLst>
              <a:ext uri="{FF2B5EF4-FFF2-40B4-BE49-F238E27FC236}">
                <a16:creationId xmlns:a16="http://schemas.microsoft.com/office/drawing/2014/main" id="{C6D43B57-EE0B-44AC-F705-7E81A42B86A2}"/>
              </a:ext>
            </a:extLst>
          </p:cNvPr>
          <p:cNvCxnSpPr>
            <a:stCxn id="6" idx="0"/>
          </p:cNvCxnSpPr>
          <p:nvPr/>
        </p:nvCxnSpPr>
        <p:spPr>
          <a:xfrm rot="16200000" flipH="1">
            <a:off x="2431672" y="1353507"/>
            <a:ext cx="208851" cy="1839556"/>
          </a:xfrm>
          <a:prstGeom prst="bentConnector4">
            <a:avLst>
              <a:gd name="adj1" fmla="val -109456"/>
              <a:gd name="adj2" fmla="val 8914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em Ângulos Retos 11">
            <a:extLst>
              <a:ext uri="{FF2B5EF4-FFF2-40B4-BE49-F238E27FC236}">
                <a16:creationId xmlns:a16="http://schemas.microsoft.com/office/drawing/2014/main" id="{CE77BDA6-249A-CF28-2D5D-3FAAB349691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V="1">
            <a:off x="5860490" y="2152680"/>
            <a:ext cx="1667192" cy="519654"/>
          </a:xfrm>
          <a:prstGeom prst="bentConnector4">
            <a:avLst>
              <a:gd name="adj1" fmla="val 6814"/>
              <a:gd name="adj2" fmla="val 14140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em Ângulos Retos 12">
            <a:extLst>
              <a:ext uri="{FF2B5EF4-FFF2-40B4-BE49-F238E27FC236}">
                <a16:creationId xmlns:a16="http://schemas.microsoft.com/office/drawing/2014/main" id="{2988D2A7-BE5D-528D-5D91-2A34B460D5F9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5868144" y="5043309"/>
            <a:ext cx="1659538" cy="30017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em Ângulos Retos 13">
            <a:extLst>
              <a:ext uri="{FF2B5EF4-FFF2-40B4-BE49-F238E27FC236}">
                <a16:creationId xmlns:a16="http://schemas.microsoft.com/office/drawing/2014/main" id="{C96B36EA-0169-70BF-02E6-C1B2D4E81A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334920" y="4330260"/>
            <a:ext cx="294624" cy="17318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0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CB537-AF74-434B-C098-B630C964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14100CA-2371-5220-AC87-9902C0B4C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532" y="1981200"/>
            <a:ext cx="4136268" cy="871736"/>
          </a:xfrm>
        </p:spPr>
        <p:txBody>
          <a:bodyPr/>
          <a:lstStyle/>
          <a:p>
            <a:r>
              <a:rPr lang="en-GB" sz="2400" dirty="0" err="1"/>
              <a:t>Melhore</a:t>
            </a:r>
            <a:r>
              <a:rPr lang="en-GB" sz="2400" dirty="0"/>
              <a:t> a </a:t>
            </a:r>
            <a:r>
              <a:rPr lang="en-GB" sz="2400" dirty="0" err="1"/>
              <a:t>informação</a:t>
            </a:r>
            <a:r>
              <a:rPr lang="en-GB" sz="2400" dirty="0"/>
              <a:t> </a:t>
            </a:r>
            <a:r>
              <a:rPr lang="en-GB" sz="2400" dirty="0" err="1"/>
              <a:t>nesta</a:t>
            </a:r>
            <a:r>
              <a:rPr lang="en-GB" sz="2400" dirty="0"/>
              <a:t> </a:t>
            </a:r>
            <a:r>
              <a:rPr lang="en-GB" sz="2400" dirty="0" err="1"/>
              <a:t>imagem</a:t>
            </a:r>
            <a:endParaRPr lang="en-GB" sz="2400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68EC1124-B28C-7015-D0ED-93F2CE0F4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92252" cy="775200"/>
          </a:xfrm>
        </p:spPr>
        <p:txBody>
          <a:bodyPr/>
          <a:lstStyle/>
          <a:p>
            <a:r>
              <a:rPr lang="en-GB" sz="2400" dirty="0" err="1"/>
              <a:t>Detecte</a:t>
            </a:r>
            <a:r>
              <a:rPr lang="en-GB" sz="2400" dirty="0"/>
              <a:t> </a:t>
            </a:r>
            <a:r>
              <a:rPr lang="en-GB" sz="2400" dirty="0" err="1"/>
              <a:t>os</a:t>
            </a:r>
            <a:r>
              <a:rPr lang="en-GB" sz="2400" dirty="0"/>
              <a:t> contornos dos </a:t>
            </a:r>
            <a:r>
              <a:rPr lang="en-GB" sz="2400" dirty="0" err="1"/>
              <a:t>caracteres</a:t>
            </a:r>
            <a:r>
              <a:rPr lang="en-GB" sz="2400" dirty="0"/>
              <a:t> da </a:t>
            </a:r>
            <a:r>
              <a:rPr lang="en-GB" sz="2400" dirty="0" err="1"/>
              <a:t>matrícula</a:t>
            </a:r>
            <a:endParaRPr lang="en-GB" sz="2400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B3A2AB2-635F-90D2-4F2E-B577621A8A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E1A91BA-63A0-6359-5996-0BF9FD33A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29</a:t>
            </a:fld>
            <a:endParaRPr lang="pt-PT"/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DE97C41C-7416-E260-6C84-7B6ADA3BFFE4}"/>
              </a:ext>
            </a:extLst>
          </p:cNvPr>
          <p:cNvCxnSpPr/>
          <p:nvPr/>
        </p:nvCxnSpPr>
        <p:spPr>
          <a:xfrm>
            <a:off x="4648200" y="1448780"/>
            <a:ext cx="0" cy="49520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36C4917-C6B4-5318-4E2F-D53C08076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50" y="2756400"/>
            <a:ext cx="2182500" cy="3492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BDC8722-CD70-4434-61D6-2F2BA6C2B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3032956"/>
            <a:ext cx="3251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6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FDA3-5ED8-2A93-F961-F3D51EAB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Definição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7DE540E-95B8-2B54-AC87-7F9EF320F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233120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GB" sz="1800" dirty="0">
                    <a:latin typeface="+mn-lt"/>
                  </a:rPr>
                  <a:t> - </a:t>
                </a:r>
                <a:r>
                  <a:rPr lang="en-GB" sz="1800" dirty="0" err="1">
                    <a:latin typeface="+mn-lt"/>
                  </a:rPr>
                  <a:t>imagem</a:t>
                </a:r>
                <a:r>
                  <a:rPr lang="en-GB" sz="1800" dirty="0">
                    <a:latin typeface="+mn-lt"/>
                  </a:rPr>
                  <a:t> a </a:t>
                </a:r>
                <a:r>
                  <a:rPr lang="en-GB" sz="1800" dirty="0" err="1">
                    <a:latin typeface="+mn-lt"/>
                  </a:rPr>
                  <a:t>filtrar</a:t>
                </a:r>
                <a:endParaRPr lang="en-GB" sz="1800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- um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em</a:t>
                </a:r>
                <a:r>
                  <a:rPr lang="en-GB" sz="1800" dirty="0">
                    <a:latin typeface="+mn-lt"/>
                  </a:rPr>
                  <a:t> particular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latin typeface="+mn-lt"/>
                  </a:rPr>
                  <a:t> </a:t>
                </a:r>
                <a:r>
                  <a:rPr lang="en-GB" sz="1800" dirty="0">
                    <a:latin typeface="+mn-lt"/>
                  </a:rPr>
                  <a:t>– </a:t>
                </a:r>
                <a:r>
                  <a:rPr lang="en-GB" sz="1800" dirty="0" err="1">
                    <a:latin typeface="+mn-lt"/>
                  </a:rPr>
                  <a:t>transformada</a:t>
                </a:r>
                <a:r>
                  <a:rPr lang="en-GB" sz="1800" dirty="0">
                    <a:latin typeface="+mn-lt"/>
                  </a:rPr>
                  <a:t> que opera </a:t>
                </a:r>
                <a:br>
                  <a:rPr lang="en-GB" sz="1800" dirty="0">
                    <a:latin typeface="+mn-lt"/>
                  </a:rPr>
                </a:br>
                <a:r>
                  <a:rPr lang="en-GB" sz="1800" dirty="0" err="1">
                    <a:latin typeface="+mn-lt"/>
                  </a:rPr>
                  <a:t>sobre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uma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vizinhança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centrada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em</a:t>
                </a:r>
                <a:r>
                  <a:rPr lang="en-GB" sz="18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sz="1800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GB" sz="1800" dirty="0">
                    <a:latin typeface="+mn-lt"/>
                  </a:rPr>
                  <a:t> - </a:t>
                </a:r>
                <a:r>
                  <a:rPr lang="en-GB" sz="1800" dirty="0" err="1">
                    <a:latin typeface="+mn-lt"/>
                  </a:rPr>
                  <a:t>imagem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filtrada</a:t>
                </a:r>
                <a:endParaRPr lang="en-GB" sz="1800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- um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em</a:t>
                </a:r>
                <a:r>
                  <a:rPr lang="en-GB" sz="1800" dirty="0">
                    <a:latin typeface="+mn-lt"/>
                  </a:rPr>
                  <a:t> particular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7DE540E-95B8-2B54-AC87-7F9EF320F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2331206"/>
              </a:xfrm>
              <a:blipFill>
                <a:blip r:embed="rId2"/>
                <a:stretch>
                  <a:fillRect l="-588" b="-456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FCFD2B3-93B0-D665-645D-695E761909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F0EED12-8B23-DF9A-282C-1573FFD514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E921F-2096-76D3-B010-7D32E5BB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2348880"/>
            <a:ext cx="3888432" cy="342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57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8FDA3-5ED8-2A93-F961-F3D51EAB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Definição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7DE540E-95B8-2B54-AC87-7F9EF320F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642" y="1556792"/>
                <a:ext cx="8616950" cy="10081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>
                  <a:latin typeface="+mn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>
                    <a:latin typeface="+mn-lt"/>
                  </a:rPr>
                  <a:t> </a:t>
                </a:r>
                <a:r>
                  <a:rPr lang="en-GB" sz="1800" dirty="0">
                    <a:latin typeface="+mn-lt"/>
                  </a:rPr>
                  <a:t>– </a:t>
                </a:r>
                <a:r>
                  <a:rPr lang="en-GB" sz="1800" dirty="0" err="1">
                    <a:latin typeface="+mn-lt"/>
                  </a:rPr>
                  <a:t>filtro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ou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i="1" dirty="0">
                    <a:latin typeface="+mn-lt"/>
                  </a:rPr>
                  <a:t>kernel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é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aplicado</a:t>
                </a:r>
                <a:r>
                  <a:rPr lang="en-GB" sz="1800" dirty="0">
                    <a:latin typeface="+mn-lt"/>
                  </a:rPr>
                  <a:t> a </a:t>
                </a:r>
                <a:r>
                  <a:rPr lang="en-GB" sz="1800" dirty="0" err="1">
                    <a:latin typeface="+mn-lt"/>
                  </a:rPr>
                  <a:t>todos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os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pixeis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de </a:t>
                </a:r>
                <a14:m>
                  <m:oMath xmlns:m="http://schemas.openxmlformats.org/officeDocument/2006/math">
                    <m:r>
                      <a:rPr lang="pt-PT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endParaRPr lang="en-GB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7DE540E-95B8-2B54-AC87-7F9EF320F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642" y="1556792"/>
                <a:ext cx="8616950" cy="10081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FCFD2B3-93B0-D665-645D-695E761909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F0EED12-8B23-DF9A-282C-1573FFD514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E921F-2096-76D3-B010-7D32E5BB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17" y="2564904"/>
            <a:ext cx="3888432" cy="342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rma Livre 8">
            <a:extLst>
              <a:ext uri="{FF2B5EF4-FFF2-40B4-BE49-F238E27FC236}">
                <a16:creationId xmlns:a16="http://schemas.microsoft.com/office/drawing/2014/main" id="{1CCB3362-2038-4779-01A7-04BF2FCC137E}"/>
              </a:ext>
            </a:extLst>
          </p:cNvPr>
          <p:cNvSpPr/>
          <p:nvPr/>
        </p:nvSpPr>
        <p:spPr>
          <a:xfrm>
            <a:off x="5634576" y="3011948"/>
            <a:ext cx="2335537" cy="698645"/>
          </a:xfrm>
          <a:custGeom>
            <a:avLst/>
            <a:gdLst>
              <a:gd name="connsiteX0" fmla="*/ 24819 w 2335537"/>
              <a:gd name="connsiteY0" fmla="*/ 15457 h 698645"/>
              <a:gd name="connsiteX1" fmla="*/ 2298462 w 2335537"/>
              <a:gd name="connsiteY1" fmla="*/ 15457 h 698645"/>
              <a:gd name="connsiteX2" fmla="*/ 105 w 2335537"/>
              <a:gd name="connsiteY2" fmla="*/ 176095 h 698645"/>
              <a:gd name="connsiteX3" fmla="*/ 2335532 w 2335537"/>
              <a:gd name="connsiteY3" fmla="*/ 188452 h 698645"/>
              <a:gd name="connsiteX4" fmla="*/ 24819 w 2335537"/>
              <a:gd name="connsiteY4" fmla="*/ 386160 h 698645"/>
              <a:gd name="connsiteX5" fmla="*/ 2286105 w 2335537"/>
              <a:gd name="connsiteY5" fmla="*/ 386160 h 698645"/>
              <a:gd name="connsiteX6" fmla="*/ 37175 w 2335537"/>
              <a:gd name="connsiteY6" fmla="*/ 534441 h 698645"/>
              <a:gd name="connsiteX7" fmla="*/ 2236678 w 2335537"/>
              <a:gd name="connsiteY7" fmla="*/ 546798 h 698645"/>
              <a:gd name="connsiteX8" fmla="*/ 37175 w 2335537"/>
              <a:gd name="connsiteY8" fmla="*/ 658009 h 698645"/>
              <a:gd name="connsiteX9" fmla="*/ 865078 w 2335537"/>
              <a:gd name="connsiteY9" fmla="*/ 695079 h 698645"/>
              <a:gd name="connsiteX10" fmla="*/ 1013359 w 2335537"/>
              <a:gd name="connsiteY10" fmla="*/ 695079 h 69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35537" h="698645">
                <a:moveTo>
                  <a:pt x="24819" y="15457"/>
                </a:moveTo>
                <a:cubicBezTo>
                  <a:pt x="1163700" y="2070"/>
                  <a:pt x="2302581" y="-11316"/>
                  <a:pt x="2298462" y="15457"/>
                </a:cubicBezTo>
                <a:cubicBezTo>
                  <a:pt x="2294343" y="42230"/>
                  <a:pt x="-6073" y="147263"/>
                  <a:pt x="105" y="176095"/>
                </a:cubicBezTo>
                <a:cubicBezTo>
                  <a:pt x="6283" y="204927"/>
                  <a:pt x="2331413" y="153441"/>
                  <a:pt x="2335532" y="188452"/>
                </a:cubicBezTo>
                <a:cubicBezTo>
                  <a:pt x="2339651" y="223463"/>
                  <a:pt x="33057" y="353209"/>
                  <a:pt x="24819" y="386160"/>
                </a:cubicBezTo>
                <a:cubicBezTo>
                  <a:pt x="16581" y="419111"/>
                  <a:pt x="2284046" y="361447"/>
                  <a:pt x="2286105" y="386160"/>
                </a:cubicBezTo>
                <a:cubicBezTo>
                  <a:pt x="2288164" y="410873"/>
                  <a:pt x="45413" y="507668"/>
                  <a:pt x="37175" y="534441"/>
                </a:cubicBezTo>
                <a:cubicBezTo>
                  <a:pt x="28937" y="561214"/>
                  <a:pt x="2236678" y="526203"/>
                  <a:pt x="2236678" y="546798"/>
                </a:cubicBezTo>
                <a:cubicBezTo>
                  <a:pt x="2236678" y="567393"/>
                  <a:pt x="265775" y="633296"/>
                  <a:pt x="37175" y="658009"/>
                </a:cubicBezTo>
                <a:cubicBezTo>
                  <a:pt x="-191425" y="682722"/>
                  <a:pt x="702381" y="688901"/>
                  <a:pt x="865078" y="695079"/>
                </a:cubicBezTo>
                <a:cubicBezTo>
                  <a:pt x="1027775" y="701257"/>
                  <a:pt x="1020567" y="698168"/>
                  <a:pt x="1013359" y="69507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6E99A1-DC01-4CAE-0AFA-AE148B0BAE8F}"/>
              </a:ext>
            </a:extLst>
          </p:cNvPr>
          <p:cNvSpPr txBox="1"/>
          <p:nvPr/>
        </p:nvSpPr>
        <p:spPr>
          <a:xfrm>
            <a:off x="407840" y="3248928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for (x=0 ; x&lt; W ; x++) {</a:t>
            </a:r>
          </a:p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for (y=0 ; y&lt;H ; y++)  {</a:t>
            </a:r>
          </a:p>
          <a:p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g[x][y] = T(f[x][y]); }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8BA5909-9FD1-8BCC-600C-B7EFAA17840B}"/>
                  </a:ext>
                </a:extLst>
              </p:cNvPr>
              <p:cNvSpPr txBox="1"/>
              <p:nvPr/>
            </p:nvSpPr>
            <p:spPr>
              <a:xfrm>
                <a:off x="525451" y="4702304"/>
                <a:ext cx="47306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>
                    <a:latin typeface="+mn-lt"/>
                  </a:rPr>
                  <a:t>Nos </a:t>
                </a:r>
                <a:r>
                  <a:rPr lang="en-GB" sz="1800" dirty="0" err="1">
                    <a:latin typeface="+mn-lt"/>
                  </a:rPr>
                  <a:t>bordos</a:t>
                </a:r>
                <a:r>
                  <a:rPr lang="en-GB" sz="1800" dirty="0">
                    <a:latin typeface="+mn-lt"/>
                  </a:rPr>
                  <a:t> de </a:t>
                </a:r>
                <a14:m>
                  <m:oMath xmlns:m="http://schemas.openxmlformats.org/officeDocument/2006/math">
                    <m:r>
                      <a:rPr lang="pt-PT" sz="1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é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necessário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tratar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os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valores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inexistentes</a:t>
                </a:r>
                <a:r>
                  <a:rPr lang="en-GB" sz="1800" dirty="0">
                    <a:latin typeface="+mn-lt"/>
                  </a:rPr>
                  <a:t> da </a:t>
                </a:r>
                <a:r>
                  <a:rPr lang="en-GB" sz="1800" dirty="0" err="1">
                    <a:latin typeface="+mn-lt"/>
                  </a:rPr>
                  <a:t>vizinhança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como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casos</a:t>
                </a:r>
                <a:r>
                  <a:rPr lang="en-GB" sz="1800" dirty="0">
                    <a:latin typeface="+mn-lt"/>
                  </a:rPr>
                  <a:t> </a:t>
                </a:r>
                <a:r>
                  <a:rPr lang="en-GB" sz="1800" dirty="0" err="1">
                    <a:latin typeface="+mn-lt"/>
                  </a:rPr>
                  <a:t>especiais</a:t>
                </a:r>
                <a:r>
                  <a:rPr lang="en-GB" sz="1800" dirty="0">
                    <a:latin typeface="+mn-lt"/>
                  </a:rPr>
                  <a:t>.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8BA5909-9FD1-8BCC-600C-B7EFAA178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51" y="4702304"/>
                <a:ext cx="4730625" cy="923330"/>
              </a:xfrm>
              <a:prstGeom prst="rect">
                <a:avLst/>
              </a:prstGeom>
              <a:blipFill>
                <a:blip r:embed="rId4"/>
                <a:stretch>
                  <a:fillRect l="-1072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06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9BDEB-337A-1509-73C3-D9B8DD79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Transformadas</a:t>
            </a:r>
            <a:r>
              <a:rPr lang="en-GB" dirty="0"/>
              <a:t> de </a:t>
            </a:r>
            <a:r>
              <a:rPr lang="en-GB" dirty="0" err="1"/>
              <a:t>Intensidade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10DA2D-A6EB-5B82-A419-AC68BFA14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PT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opera </a:t>
                </a:r>
                <a:r>
                  <a:rPr lang="en-GB" dirty="0" err="1"/>
                  <a:t>sobre</a:t>
                </a:r>
                <a:r>
                  <a:rPr lang="en-GB" dirty="0"/>
                  <a:t> um </a:t>
                </a:r>
                <a:r>
                  <a:rPr lang="en-GB" dirty="0" err="1"/>
                  <a:t>único</a:t>
                </a:r>
                <a:r>
                  <a:rPr lang="en-GB" dirty="0"/>
                  <a:t> pixel</a:t>
                </a:r>
              </a:p>
              <a:p>
                <a:pPr>
                  <a:spcAft>
                    <a:spcPts val="2400"/>
                  </a:spcAft>
                </a:pPr>
                <a:r>
                  <a:rPr lang="en-GB" dirty="0"/>
                  <a:t>Se </a:t>
                </a: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dirty="0"/>
                  <a:t>, </a:t>
                </a:r>
                <a:r>
                  <a:rPr lang="en-GB" dirty="0" err="1"/>
                  <a:t>então</a:t>
                </a:r>
                <a:r>
                  <a:rPr lang="en-GB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/>
              </a:p>
              <a:p>
                <a:pPr>
                  <a:spcAft>
                    <a:spcPts val="2400"/>
                  </a:spcAft>
                </a:pPr>
                <a:r>
                  <a:rPr lang="en-GB" dirty="0"/>
                  <a:t>Como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[]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pode</a:t>
                </a:r>
                <a:r>
                  <a:rPr lang="en-GB" dirty="0"/>
                  <a:t> ser </a:t>
                </a:r>
                <a:r>
                  <a:rPr lang="en-GB" dirty="0" err="1"/>
                  <a:t>pré-calculada</a:t>
                </a:r>
                <a:r>
                  <a:rPr lang="en-GB" dirty="0"/>
                  <a:t> para </a:t>
                </a:r>
                <a:r>
                  <a:rPr lang="en-GB" dirty="0" err="1"/>
                  <a:t>todos</a:t>
                </a:r>
                <a:r>
                  <a:rPr lang="en-GB" dirty="0"/>
                  <a:t> </a:t>
                </a:r>
                <a:r>
                  <a:rPr lang="en-GB" dirty="0" err="1"/>
                  <a:t>os</a:t>
                </a:r>
                <a:r>
                  <a:rPr lang="en-GB" dirty="0"/>
                  <a:t> </a:t>
                </a:r>
                <a:r>
                  <a:rPr lang="en-GB" dirty="0" err="1"/>
                  <a:t>valores</a:t>
                </a:r>
                <a:r>
                  <a:rPr lang="en-GB" dirty="0"/>
                  <a:t> de 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dirty="0"/>
              </a:p>
              <a:p>
                <a:pPr>
                  <a:spcAft>
                    <a:spcPts val="2400"/>
                  </a:spcAft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010DA2D-A6EB-5B82-A419-AC68BFA14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113BE15-3755-EC23-5C14-9FF0ED241B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EAE2F72-D6AF-31AA-7640-996580E42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459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801DA-93DA-801D-C4A4-3B71CEDA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Transformadas</a:t>
            </a:r>
            <a:r>
              <a:rPr lang="en-GB" dirty="0"/>
              <a:t> de </a:t>
            </a:r>
            <a:r>
              <a:rPr lang="en-GB" dirty="0" err="1"/>
              <a:t>Intensidade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26CC13E-3D44-51B8-D565-BD4BFA9C9D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03C895C-A729-0519-C6A5-3A424F87B0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6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FE4AB6F-B0E8-E4D1-3B3F-7ED8B7D5D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2092650"/>
            <a:ext cx="6337165" cy="313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39BEB3C-20E8-219F-2DCE-30D191787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44" y="2523152"/>
            <a:ext cx="1408112" cy="227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70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A2D32-BDAE-2E1A-A13C-1A874F68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Transformadas</a:t>
            </a:r>
            <a:r>
              <a:rPr lang="en-GB" dirty="0"/>
              <a:t> de </a:t>
            </a:r>
            <a:r>
              <a:rPr lang="en-GB" dirty="0" err="1"/>
              <a:t>Intensidade</a:t>
            </a:r>
            <a:endParaRPr lang="en-GB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3F74FD3-B658-CB67-AAE5-1C7189C8A3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BDB41C2-4512-5FD5-7FFB-9DF9B4B054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7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EF30D0-AB86-BAAA-4712-221B5EBB4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71" y="1374412"/>
            <a:ext cx="5055257" cy="4733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81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D7A08-D872-64EF-51E2-1A330078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Negativo</a:t>
            </a:r>
            <a:r>
              <a:rPr lang="en-GB" dirty="0"/>
              <a:t> de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imagem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DEEDE7-3BB4-5E58-4BDD-7CC321CB2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45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DEEDE7-3BB4-5E58-4BDD-7CC321CB2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457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31E44C5-CCB2-7BF4-73A3-B63516EBD9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804169B-04B6-65FF-48E5-9111BCB8D5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8</a:t>
            </a:fld>
            <a:endParaRPr lang="pt-PT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B49E131-88FB-BD35-7515-EC4FB58EC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14" y="2230996"/>
            <a:ext cx="6364548" cy="3729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54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90D4B-3BE6-2EC0-8D37-2AA698A4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 Transforms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EDA3724-77F5-06E9-144D-680B3A8F55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Visualização e Iluminação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A7E25C-2A2C-3D8D-817F-3FE70716D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9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482BB801-B8F1-FF99-849B-853FF4506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45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482BB801-B8F1-FF99-849B-853FF4506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457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2AF9D93F-9611-7D5B-8792-C2D9AFDC0C73}"/>
              </a:ext>
            </a:extLst>
          </p:cNvPr>
          <p:cNvSpPr txBox="1"/>
          <p:nvPr/>
        </p:nvSpPr>
        <p:spPr>
          <a:xfrm>
            <a:off x="268287" y="1963678"/>
            <a:ext cx="8607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Expandem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gama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pixeis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escuros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comprimem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gama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dos de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alta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intensidade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B214A44-8A86-E9D1-44E4-553B1F034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72" y="2502694"/>
            <a:ext cx="6703328" cy="332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083363"/>
      </p:ext>
    </p:extLst>
  </p:cSld>
  <p:clrMapOvr>
    <a:masterClrMapping/>
  </p:clrMapOvr>
</p:sld>
</file>

<file path=ppt/theme/theme1.xml><?xml version="1.0" encoding="utf-8"?>
<a:theme xmlns:a="http://schemas.openxmlformats.org/drawingml/2006/main" name="mcgav">
  <a:themeElements>
    <a:clrScheme name="mcga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cga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cga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gav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mcgav</Template>
  <TotalTime>3295</TotalTime>
  <Words>1027</Words>
  <Application>Microsoft Macintosh PowerPoint</Application>
  <PresentationFormat>Apresentação no Ecrã (4:3)</PresentationFormat>
  <Paragraphs>190</Paragraphs>
  <Slides>29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5" baseType="lpstr">
      <vt:lpstr>Calibri</vt:lpstr>
      <vt:lpstr>Cambria Math</vt:lpstr>
      <vt:lpstr>Consolas</vt:lpstr>
      <vt:lpstr>Times New Roman</vt:lpstr>
      <vt:lpstr>Verdana</vt:lpstr>
      <vt:lpstr>mcgav</vt:lpstr>
      <vt:lpstr>Visão por Computador</vt:lpstr>
      <vt:lpstr>Bibliografia</vt:lpstr>
      <vt:lpstr>Definição</vt:lpstr>
      <vt:lpstr>Definição</vt:lpstr>
      <vt:lpstr>Transformadas de Intensidade</vt:lpstr>
      <vt:lpstr>Transformadas de Intensidade</vt:lpstr>
      <vt:lpstr>Transformadas de Intensidade</vt:lpstr>
      <vt:lpstr>Negativo de uma imagem</vt:lpstr>
      <vt:lpstr>Log Transforms</vt:lpstr>
      <vt:lpstr>Power (gamma) transforms</vt:lpstr>
      <vt:lpstr>Power (gamma) transforms</vt:lpstr>
      <vt:lpstr>Histograma</vt:lpstr>
      <vt:lpstr>Histograma</vt:lpstr>
      <vt:lpstr>Equalização do histograma</vt:lpstr>
      <vt:lpstr>Equalização do histograma</vt:lpstr>
      <vt:lpstr>Mecânica da Filtragem Espacial</vt:lpstr>
      <vt:lpstr>Mecânica da Filtragem Espacial</vt:lpstr>
      <vt:lpstr>Low pass linear filters</vt:lpstr>
      <vt:lpstr>Low pass linear filters</vt:lpstr>
      <vt:lpstr>Low pass non linear filters: median</vt:lpstr>
      <vt:lpstr>Low pass non linear filters: bilateral</vt:lpstr>
      <vt:lpstr>Low pass non linear filters: bilateral</vt:lpstr>
      <vt:lpstr>Low pass non linear filters: bilateral</vt:lpstr>
      <vt:lpstr>High pass sharpening filters</vt:lpstr>
      <vt:lpstr>Edge detection: Laplaciano</vt:lpstr>
      <vt:lpstr>Edge detection: Laplaciano</vt:lpstr>
      <vt:lpstr>Edge Detection: Gradientes</vt:lpstr>
      <vt:lpstr>Edge Detection: Gradientes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psantos</dc:creator>
  <cp:lastModifiedBy>Luis Paulo Santos</cp:lastModifiedBy>
  <cp:revision>177</cp:revision>
  <dcterms:created xsi:type="dcterms:W3CDTF">2015-03-11T10:40:02Z</dcterms:created>
  <dcterms:modified xsi:type="dcterms:W3CDTF">2023-02-19T18:11:40Z</dcterms:modified>
</cp:coreProperties>
</file>